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omments/comment1.xml" ContentType="application/vnd.openxmlformats-officedocument.presentationml.comment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7"/>
  </p:notesMasterIdLst>
  <p:sldIdLst>
    <p:sldId id="262" r:id="rId2"/>
    <p:sldId id="354" r:id="rId3"/>
    <p:sldId id="257" r:id="rId4"/>
    <p:sldId id="383" r:id="rId5"/>
    <p:sldId id="259" r:id="rId6"/>
    <p:sldId id="260" r:id="rId7"/>
    <p:sldId id="265" r:id="rId8"/>
    <p:sldId id="267" r:id="rId9"/>
    <p:sldId id="268" r:id="rId10"/>
    <p:sldId id="270" r:id="rId11"/>
    <p:sldId id="271" r:id="rId12"/>
    <p:sldId id="272" r:id="rId13"/>
    <p:sldId id="274" r:id="rId14"/>
    <p:sldId id="275" r:id="rId15"/>
    <p:sldId id="281" r:id="rId16"/>
    <p:sldId id="287" r:id="rId17"/>
    <p:sldId id="289" r:id="rId18"/>
    <p:sldId id="308" r:id="rId19"/>
    <p:sldId id="324" r:id="rId20"/>
    <p:sldId id="332" r:id="rId21"/>
    <p:sldId id="359" r:id="rId22"/>
    <p:sldId id="356" r:id="rId23"/>
    <p:sldId id="355" r:id="rId24"/>
    <p:sldId id="313" r:id="rId25"/>
    <p:sldId id="357" r:id="rId26"/>
    <p:sldId id="336" r:id="rId27"/>
    <p:sldId id="337" r:id="rId28"/>
    <p:sldId id="339" r:id="rId29"/>
    <p:sldId id="340" r:id="rId30"/>
    <p:sldId id="358" r:id="rId31"/>
    <p:sldId id="360" r:id="rId32"/>
    <p:sldId id="382" r:id="rId33"/>
    <p:sldId id="384" r:id="rId34"/>
    <p:sldId id="361" r:id="rId35"/>
    <p:sldId id="362" r:id="rId36"/>
    <p:sldId id="363" r:id="rId37"/>
    <p:sldId id="364" r:id="rId38"/>
    <p:sldId id="365" r:id="rId39"/>
    <p:sldId id="366" r:id="rId40"/>
    <p:sldId id="367" r:id="rId41"/>
    <p:sldId id="368" r:id="rId42"/>
    <p:sldId id="369" r:id="rId43"/>
    <p:sldId id="370" r:id="rId44"/>
    <p:sldId id="371" r:id="rId45"/>
    <p:sldId id="372" r:id="rId46"/>
    <p:sldId id="373" r:id="rId47"/>
    <p:sldId id="375" r:id="rId48"/>
    <p:sldId id="376" r:id="rId49"/>
    <p:sldId id="377" r:id="rId50"/>
    <p:sldId id="378" r:id="rId51"/>
    <p:sldId id="380" r:id="rId52"/>
    <p:sldId id="346" r:id="rId53"/>
    <p:sldId id="351" r:id="rId54"/>
    <p:sldId id="352" r:id="rId55"/>
    <p:sldId id="353" r:id="rId5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Untitled Section" id="{1A2CB1B8-7170-487D-8ADD-57B70F3599DC}">
          <p14:sldIdLst>
            <p14:sldId id="262"/>
            <p14:sldId id="354"/>
            <p14:sldId id="257"/>
            <p14:sldId id="383"/>
            <p14:sldId id="259"/>
            <p14:sldId id="260"/>
            <p14:sldId id="265"/>
            <p14:sldId id="267"/>
            <p14:sldId id="268"/>
            <p14:sldId id="270"/>
            <p14:sldId id="271"/>
            <p14:sldId id="272"/>
            <p14:sldId id="274"/>
            <p14:sldId id="275"/>
            <p14:sldId id="281"/>
            <p14:sldId id="287"/>
            <p14:sldId id="289"/>
            <p14:sldId id="308"/>
            <p14:sldId id="324"/>
            <p14:sldId id="332"/>
            <p14:sldId id="359"/>
            <p14:sldId id="356"/>
            <p14:sldId id="355"/>
            <p14:sldId id="313"/>
            <p14:sldId id="357"/>
            <p14:sldId id="336"/>
            <p14:sldId id="337"/>
            <p14:sldId id="339"/>
            <p14:sldId id="340"/>
            <p14:sldId id="358"/>
            <p14:sldId id="360"/>
            <p14:sldId id="382"/>
            <p14:sldId id="384"/>
            <p14:sldId id="361"/>
            <p14:sldId id="362"/>
            <p14:sldId id="363"/>
            <p14:sldId id="364"/>
            <p14:sldId id="365"/>
            <p14:sldId id="366"/>
            <p14:sldId id="367"/>
            <p14:sldId id="368"/>
            <p14:sldId id="369"/>
            <p14:sldId id="370"/>
            <p14:sldId id="371"/>
            <p14:sldId id="372"/>
            <p14:sldId id="373"/>
            <p14:sldId id="375"/>
            <p14:sldId id="376"/>
            <p14:sldId id="377"/>
            <p14:sldId id="378"/>
            <p14:sldId id="380"/>
            <p14:sldId id="346"/>
            <p14:sldId id="351"/>
            <p14:sldId id="352"/>
            <p14:sldId id="353"/>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Vytautas Maciulis" initials="VM" lastIdx="3" clrIdx="0">
    <p:extLst>
      <p:ext uri="{19B8F6BF-5375-455C-9EA6-DF929625EA0E}">
        <p15:presenceInfo xmlns:p15="http://schemas.microsoft.com/office/powerpoint/2012/main" userId="7c201d55d6bad35b"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loop="1">
    <p:present/>
    <p:sldRg st="1" end="65"/>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789" autoAdjust="0"/>
    <p:restoredTop sz="94660"/>
  </p:normalViewPr>
  <p:slideViewPr>
    <p:cSldViewPr snapToGrid="0">
      <p:cViewPr varScale="1">
        <p:scale>
          <a:sx n="68" d="100"/>
          <a:sy n="68" d="100"/>
        </p:scale>
        <p:origin x="588" y="52"/>
      </p:cViewPr>
      <p:guideLst/>
    </p:cSldViewPr>
  </p:slideViewPr>
  <p:notesTextViewPr>
    <p:cViewPr>
      <p:scale>
        <a:sx n="1" d="1"/>
        <a:sy n="1" d="1"/>
      </p:scale>
      <p:origin x="0" y="0"/>
    </p:cViewPr>
  </p:notesTextViewPr>
  <p:notesViewPr>
    <p:cSldViewPr snapToGrid="0">
      <p:cViewPr varScale="1">
        <p:scale>
          <a:sx n="53" d="100"/>
          <a:sy n="53" d="100"/>
        </p:scale>
        <p:origin x="2648" y="6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microsoft.com/office/2015/10/relationships/revisionInfo" Target="revisionInfo.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notesMaster" Target="notesMasters/notesMaster1.xml"/><Relationship Id="rId61"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15-05-20T18:00:28.003" idx="3">
    <p:pos x="6290" y="945"/>
    <p:text/>
    <p:extLst>
      <p:ext uri="{C676402C-5697-4E1C-873F-D02D1690AC5C}">
        <p15:threadingInfo xmlns:p15="http://schemas.microsoft.com/office/powerpoint/2012/main" timeZoneBias="-18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F5AAA36-0DA7-46BE-8401-09EE95EBDADF}" type="datetimeFigureOut">
              <a:rPr lang="en-US" smtClean="0"/>
              <a:t>3/24/2018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F9D4207-DCA7-4C45-A17F-24C8A5BC0CC7}" type="slidenum">
              <a:rPr lang="en-US" smtClean="0"/>
              <a:t>‹#›</a:t>
            </a:fld>
            <a:endParaRPr lang="en-US"/>
          </a:p>
        </p:txBody>
      </p:sp>
    </p:spTree>
    <p:extLst>
      <p:ext uri="{BB962C8B-B14F-4D97-AF65-F5344CB8AC3E}">
        <p14:creationId xmlns:p14="http://schemas.microsoft.com/office/powerpoint/2010/main" val="14165360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številke diapozitiva 6">
            <a:extLst/>
          </p:cNvPr>
          <p:cNvSpPr txBox="1"/>
          <p:nvPr/>
        </p:nvSpPr>
        <p:spPr>
          <a:xfrm>
            <a:off x="4278313" y="10156825"/>
            <a:ext cx="3281362" cy="534988"/>
          </a:xfrm>
          <a:prstGeom prst="rect">
            <a:avLst/>
          </a:prstGeom>
          <a:noFill/>
          <a:ln cap="flat">
            <a:noFill/>
          </a:ln>
        </p:spPr>
        <p:txBody>
          <a:bodyPr lIns="0" tIns="0" rIns="0" bIns="0" anchor="b"/>
          <a:lstStyle/>
          <a:p>
            <a:pPr algn="r" eaLnBrk="1" fontAlgn="auto">
              <a:spcBef>
                <a:spcPts val="0"/>
              </a:spcBef>
              <a:spcAft>
                <a:spcPts val="0"/>
              </a:spcAft>
              <a:defRPr sz="1800" b="0" i="0" u="none" strike="noStrike" kern="0" cap="none" spc="0" baseline="0">
                <a:solidFill>
                  <a:srgbClr val="000000"/>
                </a:solidFill>
                <a:uFillTx/>
              </a:defRPr>
            </a:pPr>
            <a:fld id="{688B3FE8-0448-4D2C-B0FA-73003D6555F3}" type="slidenum">
              <a:rPr lang="en-GB" kern="0">
                <a:solidFill>
                  <a:srgbClr val="000000"/>
                </a:solidFill>
                <a:latin typeface="Calibri"/>
              </a:rPr>
              <a:pPr algn="r" eaLnBrk="1" fontAlgn="auto">
                <a:spcBef>
                  <a:spcPts val="0"/>
                </a:spcBef>
                <a:spcAft>
                  <a:spcPts val="0"/>
                </a:spcAft>
                <a:defRPr sz="1800" b="0" i="0" u="none" strike="noStrike" kern="0" cap="none" spc="0" baseline="0">
                  <a:solidFill>
                    <a:srgbClr val="000000"/>
                  </a:solidFill>
                  <a:uFillTx/>
                </a:defRPr>
              </a:pPr>
              <a:t>2</a:t>
            </a:fld>
            <a:endParaRPr lang="en-GB" sz="1400" kern="0">
              <a:solidFill>
                <a:srgbClr val="000000"/>
              </a:solidFill>
              <a:latin typeface="Times New Roman" pitchFamily="18"/>
              <a:ea typeface="Lucida Sans Unicode" pitchFamily="2"/>
              <a:cs typeface="Tahoma" pitchFamily="2"/>
            </a:endParaRPr>
          </a:p>
        </p:txBody>
      </p:sp>
      <p:sp>
        <p:nvSpPr>
          <p:cNvPr id="5123" name="Označba mesta stranske slike 1"/>
          <p:cNvSpPr>
            <a:spLocks noGrp="1" noRot="1" noChangeAspect="1" noTextEdit="1"/>
          </p:cNvSpPr>
          <p:nvPr>
            <p:ph type="sldImg"/>
          </p:nvPr>
        </p:nvSpPr>
        <p:spPr>
          <a:solidFill>
            <a:srgbClr val="729FCF"/>
          </a:solidFill>
          <a:ln w="25402">
            <a:solidFill>
              <a:srgbClr val="3465A4"/>
            </a:solidFill>
            <a:miter lim="800000"/>
            <a:headEnd/>
            <a:tailEnd/>
          </a:ln>
        </p:spPr>
      </p:sp>
      <p:sp>
        <p:nvSpPr>
          <p:cNvPr id="5124" name="Označba mesta opomb 2"/>
          <p:cNvSpPr txBox="1">
            <a:spLocks noGrp="1" noChangeArrowheads="1"/>
          </p:cNvSpPr>
          <p:nvPr>
            <p:ph type="body"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numCol="1">
            <a:prstTxWarp prst="textNoShape">
              <a:avLst/>
            </a:prstTxWarp>
          </a:bodyPr>
          <a:lstStyle/>
          <a:p>
            <a:pPr eaLnBrk="1"/>
            <a:endParaRPr lang="en-GB" altLang="en-US">
              <a:latin typeface="Liberation Sans"/>
              <a:ea typeface="Microsoft YaHei" panose="020B0503020204020204" pitchFamily="34" charset="-122"/>
              <a:cs typeface="Mangal" pitchFamily="18" charset="0"/>
            </a:endParaRPr>
          </a:p>
        </p:txBody>
      </p:sp>
    </p:spTree>
    <p:extLst>
      <p:ext uri="{BB962C8B-B14F-4D97-AF65-F5344CB8AC3E}">
        <p14:creationId xmlns:p14="http://schemas.microsoft.com/office/powerpoint/2010/main" val="38300256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številke diapozitiva 6">
            <a:extLst/>
          </p:cNvPr>
          <p:cNvSpPr txBox="1"/>
          <p:nvPr/>
        </p:nvSpPr>
        <p:spPr>
          <a:xfrm>
            <a:off x="4278313" y="10156825"/>
            <a:ext cx="3281362" cy="534988"/>
          </a:xfrm>
          <a:prstGeom prst="rect">
            <a:avLst/>
          </a:prstGeom>
          <a:noFill/>
          <a:ln cap="flat">
            <a:noFill/>
          </a:ln>
        </p:spPr>
        <p:txBody>
          <a:bodyPr lIns="0" tIns="0" rIns="0" bIns="0" anchor="b"/>
          <a:lstStyle/>
          <a:p>
            <a:pPr algn="r" eaLnBrk="1" fontAlgn="auto">
              <a:spcBef>
                <a:spcPts val="0"/>
              </a:spcBef>
              <a:spcAft>
                <a:spcPts val="0"/>
              </a:spcAft>
              <a:defRPr sz="1800" b="0" i="0" u="none" strike="noStrike" kern="0" cap="none" spc="0" baseline="0">
                <a:solidFill>
                  <a:srgbClr val="000000"/>
                </a:solidFill>
                <a:uFillTx/>
              </a:defRPr>
            </a:pPr>
            <a:fld id="{D89BD443-80C5-4494-BF08-6DE1E8267C7E}" type="slidenum">
              <a:rPr lang="en-GB" kern="0">
                <a:solidFill>
                  <a:srgbClr val="000000"/>
                </a:solidFill>
                <a:latin typeface="Calibri"/>
              </a:rPr>
              <a:pPr algn="r" eaLnBrk="1" fontAlgn="auto">
                <a:spcBef>
                  <a:spcPts val="0"/>
                </a:spcBef>
                <a:spcAft>
                  <a:spcPts val="0"/>
                </a:spcAft>
                <a:defRPr sz="1800" b="0" i="0" u="none" strike="noStrike" kern="0" cap="none" spc="0" baseline="0">
                  <a:solidFill>
                    <a:srgbClr val="000000"/>
                  </a:solidFill>
                  <a:uFillTx/>
                </a:defRPr>
              </a:pPr>
              <a:t>30</a:t>
            </a:fld>
            <a:endParaRPr lang="en-GB" sz="1400" kern="0">
              <a:solidFill>
                <a:srgbClr val="000000"/>
              </a:solidFill>
              <a:latin typeface="Times New Roman" pitchFamily="18"/>
              <a:ea typeface="Lucida Sans Unicode" pitchFamily="2"/>
              <a:cs typeface="Tahoma" pitchFamily="2"/>
            </a:endParaRPr>
          </a:p>
        </p:txBody>
      </p:sp>
      <p:sp>
        <p:nvSpPr>
          <p:cNvPr id="31747" name="Označba mesta stranske slike 1"/>
          <p:cNvSpPr>
            <a:spLocks noGrp="1" noRot="1" noChangeAspect="1" noTextEdit="1"/>
          </p:cNvSpPr>
          <p:nvPr>
            <p:ph type="sldImg"/>
          </p:nvPr>
        </p:nvSpPr>
        <p:spPr>
          <a:solidFill>
            <a:srgbClr val="729FCF"/>
          </a:solidFill>
          <a:ln w="25402">
            <a:solidFill>
              <a:srgbClr val="3465A4"/>
            </a:solidFill>
            <a:miter lim="800000"/>
            <a:headEnd/>
            <a:tailEnd/>
          </a:ln>
        </p:spPr>
      </p:sp>
      <p:sp>
        <p:nvSpPr>
          <p:cNvPr id="31748" name="Označba mesta opomb 2"/>
          <p:cNvSpPr txBox="1">
            <a:spLocks noGrp="1" noChangeArrowheads="1"/>
          </p:cNvSpPr>
          <p:nvPr>
            <p:ph type="body"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numCol="1">
            <a:prstTxWarp prst="textNoShape">
              <a:avLst/>
            </a:prstTxWarp>
          </a:bodyPr>
          <a:lstStyle/>
          <a:p>
            <a:pPr eaLnBrk="1"/>
            <a:endParaRPr lang="en-GB" altLang="en-US">
              <a:latin typeface="Liberation Sans"/>
              <a:ea typeface="Microsoft YaHei" panose="020B0503020204020204" pitchFamily="34" charset="-122"/>
              <a:cs typeface="Mangal" pitchFamily="18" charset="0"/>
            </a:endParaRPr>
          </a:p>
        </p:txBody>
      </p:sp>
    </p:spTree>
    <p:extLst>
      <p:ext uri="{BB962C8B-B14F-4D97-AF65-F5344CB8AC3E}">
        <p14:creationId xmlns:p14="http://schemas.microsoft.com/office/powerpoint/2010/main" val="10269591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7586" name="Rectangle 7"/>
          <p:cNvSpPr>
            <a:spLocks noGrp="1" noChangeArrowheads="1"/>
          </p:cNvSpPr>
          <p:nvPr>
            <p:ph type="sldNum" sz="quarter"/>
          </p:nvPr>
        </p:nvSpPr>
        <p:spPr>
          <a:noFill/>
        </p:spPr>
        <p:txBody>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defRPr>
            </a:lvl9pPr>
          </a:lstStyle>
          <a:p>
            <a:fld id="{EB86D58F-5BCE-4D65-AD39-37173E93E917}" type="slidenum">
              <a:rPr lang="en-US" altLang="en-US" smtClean="0">
                <a:solidFill>
                  <a:srgbClr val="000000"/>
                </a:solidFill>
              </a:rPr>
              <a:pPr/>
              <a:t>16</a:t>
            </a:fld>
            <a:endParaRPr lang="en-US" altLang="en-US">
              <a:solidFill>
                <a:srgbClr val="000000"/>
              </a:solidFill>
            </a:endParaRPr>
          </a:p>
        </p:txBody>
      </p:sp>
      <p:sp>
        <p:nvSpPr>
          <p:cNvPr id="67587" name="Rectangle 1"/>
          <p:cNvSpPr>
            <a:spLocks noGrp="1" noRot="1" noChangeAspect="1" noChangeArrowheads="1" noTextEdit="1"/>
          </p:cNvSpPr>
          <p:nvPr>
            <p:ph type="sldImg"/>
          </p:nvPr>
        </p:nvSpPr>
        <p:spPr>
          <a:xfrm>
            <a:off x="381000" y="685800"/>
            <a:ext cx="6096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7588" name="Rectangle 2"/>
          <p:cNvSpPr>
            <a:spLocks noGrp="1" noChangeArrowheads="1"/>
          </p:cNvSpPr>
          <p:nvPr>
            <p:ph type="body" idx="1"/>
          </p:nvPr>
        </p:nvSpPr>
        <p:spPr>
          <a:xfrm>
            <a:off x="685800" y="4343400"/>
            <a:ext cx="5486400" cy="4114800"/>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4548528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1682" name="Rectangle 7"/>
          <p:cNvSpPr>
            <a:spLocks noGrp="1" noChangeArrowheads="1"/>
          </p:cNvSpPr>
          <p:nvPr>
            <p:ph type="sldNum" sz="quarter"/>
          </p:nvPr>
        </p:nvSpPr>
        <p:spPr>
          <a:noFill/>
        </p:spPr>
        <p:txBody>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defRPr>
            </a:lvl9pPr>
          </a:lstStyle>
          <a:p>
            <a:fld id="{74801D62-DDC5-42DE-97FC-C0FF17764D73}" type="slidenum">
              <a:rPr lang="en-US" altLang="en-US" smtClean="0">
                <a:solidFill>
                  <a:srgbClr val="000000"/>
                </a:solidFill>
              </a:rPr>
              <a:pPr/>
              <a:t>17</a:t>
            </a:fld>
            <a:endParaRPr lang="en-US" altLang="en-US">
              <a:solidFill>
                <a:srgbClr val="000000"/>
              </a:solidFill>
            </a:endParaRPr>
          </a:p>
        </p:txBody>
      </p:sp>
      <p:sp>
        <p:nvSpPr>
          <p:cNvPr id="71683" name="Text Box 1"/>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buClr>
                <a:srgbClr val="000000"/>
              </a:buClr>
              <a:buSzPct val="100000"/>
              <a:buFont typeface="Times New Roman" panose="02020603050405020304" pitchFamily="18" charset="0"/>
              <a:buNone/>
            </a:pPr>
            <a:endParaRPr lang="en-US" altLang="en-US"/>
          </a:p>
        </p:txBody>
      </p:sp>
      <p:sp>
        <p:nvSpPr>
          <p:cNvPr id="71684" name="Rectangle 2"/>
          <p:cNvSpPr>
            <a:spLocks noGrp="1" noChangeArrowheads="1"/>
          </p:cNvSpPr>
          <p:nvPr>
            <p:ph type="body"/>
          </p:nvPr>
        </p:nvSpPr>
        <p:spPr>
          <a:xfrm>
            <a:off x="685800" y="4343400"/>
            <a:ext cx="5486400" cy="4114800"/>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11572652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0594" name="Rectangle 7"/>
          <p:cNvSpPr>
            <a:spLocks noGrp="1" noChangeArrowheads="1"/>
          </p:cNvSpPr>
          <p:nvPr>
            <p:ph type="sldNum" sz="quarter"/>
          </p:nvPr>
        </p:nvSpPr>
        <p:spPr>
          <a:noFill/>
        </p:spPr>
        <p:txBody>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defRPr>
            </a:lvl9pPr>
          </a:lstStyle>
          <a:p>
            <a:fld id="{AA8B919E-E781-4973-9DEF-1153F88E8AB7}" type="slidenum">
              <a:rPr lang="en-US" altLang="en-US" smtClean="0">
                <a:solidFill>
                  <a:srgbClr val="000000"/>
                </a:solidFill>
              </a:rPr>
              <a:pPr/>
              <a:t>18</a:t>
            </a:fld>
            <a:endParaRPr lang="en-US" altLang="en-US">
              <a:solidFill>
                <a:srgbClr val="000000"/>
              </a:solidFill>
            </a:endParaRPr>
          </a:p>
        </p:txBody>
      </p:sp>
      <p:sp>
        <p:nvSpPr>
          <p:cNvPr id="110595" name="Rectangle 1"/>
          <p:cNvSpPr>
            <a:spLocks noGrp="1" noRot="1" noChangeAspect="1" noChangeArrowheads="1" noTextEdit="1"/>
          </p:cNvSpPr>
          <p:nvPr>
            <p:ph type="sldImg"/>
          </p:nvPr>
        </p:nvSpPr>
        <p:spPr>
          <a:xfrm>
            <a:off x="381000" y="685800"/>
            <a:ext cx="6096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10596" name="Rectangle 2"/>
          <p:cNvSpPr>
            <a:spLocks noGrp="1" noChangeArrowheads="1"/>
          </p:cNvSpPr>
          <p:nvPr>
            <p:ph type="body" idx="1"/>
          </p:nvPr>
        </p:nvSpPr>
        <p:spPr>
          <a:xfrm>
            <a:off x="685800" y="4343400"/>
            <a:ext cx="5486400" cy="4114800"/>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30461007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3362" name="Rectangle 7"/>
          <p:cNvSpPr>
            <a:spLocks noGrp="1" noChangeArrowheads="1"/>
          </p:cNvSpPr>
          <p:nvPr>
            <p:ph type="sldNum" sz="quarter"/>
          </p:nvPr>
        </p:nvSpPr>
        <p:spPr>
          <a:noFill/>
        </p:spPr>
        <p:txBody>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defRPr>
            </a:lvl9pPr>
          </a:lstStyle>
          <a:p>
            <a:fld id="{0C299FB8-2356-4D6C-B68C-8F24DAD14AB8}" type="slidenum">
              <a:rPr lang="en-US" altLang="en-US" smtClean="0">
                <a:solidFill>
                  <a:srgbClr val="000000"/>
                </a:solidFill>
              </a:rPr>
              <a:pPr/>
              <a:t>19</a:t>
            </a:fld>
            <a:endParaRPr lang="en-US" altLang="en-US">
              <a:solidFill>
                <a:srgbClr val="000000"/>
              </a:solidFill>
            </a:endParaRPr>
          </a:p>
        </p:txBody>
      </p:sp>
      <p:sp>
        <p:nvSpPr>
          <p:cNvPr id="143363" name="Rectangle 1"/>
          <p:cNvSpPr>
            <a:spLocks noGrp="1" noRot="1" noChangeAspect="1" noChangeArrowheads="1" noTextEdit="1"/>
          </p:cNvSpPr>
          <p:nvPr>
            <p:ph type="sldImg"/>
          </p:nvPr>
        </p:nvSpPr>
        <p:spPr>
          <a:xfrm>
            <a:off x="381000" y="685800"/>
            <a:ext cx="6096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43364" name="Rectangle 2"/>
          <p:cNvSpPr>
            <a:spLocks noGrp="1" noChangeArrowheads="1"/>
          </p:cNvSpPr>
          <p:nvPr>
            <p:ph type="body" idx="1"/>
          </p:nvPr>
        </p:nvSpPr>
        <p:spPr>
          <a:xfrm>
            <a:off x="685800" y="4343400"/>
            <a:ext cx="5486400" cy="4114800"/>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333604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9746" name="Rectangle 7"/>
          <p:cNvSpPr>
            <a:spLocks noGrp="1" noChangeArrowheads="1"/>
          </p:cNvSpPr>
          <p:nvPr>
            <p:ph type="sldNum" sz="quarter"/>
          </p:nvPr>
        </p:nvSpPr>
        <p:spPr>
          <a:noFill/>
        </p:spPr>
        <p:txBody>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defRPr>
            </a:lvl9pPr>
          </a:lstStyle>
          <a:p>
            <a:fld id="{0A9E0484-0698-4FF5-817F-FCBE07C3E3A8}" type="slidenum">
              <a:rPr lang="en-US" altLang="en-US" smtClean="0">
                <a:solidFill>
                  <a:srgbClr val="000000"/>
                </a:solidFill>
              </a:rPr>
              <a:pPr/>
              <a:t>20</a:t>
            </a:fld>
            <a:endParaRPr lang="en-US" altLang="en-US">
              <a:solidFill>
                <a:srgbClr val="000000"/>
              </a:solidFill>
            </a:endParaRPr>
          </a:p>
        </p:txBody>
      </p:sp>
      <p:sp>
        <p:nvSpPr>
          <p:cNvPr id="159747" name="Rectangle 1"/>
          <p:cNvSpPr>
            <a:spLocks noGrp="1" noRot="1" noChangeAspect="1" noChangeArrowheads="1" noTextEdit="1"/>
          </p:cNvSpPr>
          <p:nvPr>
            <p:ph type="sldImg"/>
          </p:nvPr>
        </p:nvSpPr>
        <p:spPr>
          <a:xfrm>
            <a:off x="381000" y="685800"/>
            <a:ext cx="6096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59748" name="Rectangle 2"/>
          <p:cNvSpPr>
            <a:spLocks noGrp="1" noChangeArrowheads="1"/>
          </p:cNvSpPr>
          <p:nvPr>
            <p:ph type="body" idx="1"/>
          </p:nvPr>
        </p:nvSpPr>
        <p:spPr>
          <a:xfrm>
            <a:off x="685800" y="4343400"/>
            <a:ext cx="5486400" cy="4114800"/>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15377744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številke diapozitiva 6">
            <a:extLst/>
          </p:cNvPr>
          <p:cNvSpPr txBox="1"/>
          <p:nvPr/>
        </p:nvSpPr>
        <p:spPr>
          <a:xfrm>
            <a:off x="4278313" y="10156825"/>
            <a:ext cx="3281362" cy="534988"/>
          </a:xfrm>
          <a:prstGeom prst="rect">
            <a:avLst/>
          </a:prstGeom>
          <a:noFill/>
          <a:ln cap="flat">
            <a:noFill/>
          </a:ln>
        </p:spPr>
        <p:txBody>
          <a:bodyPr lIns="0" tIns="0" rIns="0" bIns="0" anchor="b"/>
          <a:lstStyle/>
          <a:p>
            <a:pPr algn="r" eaLnBrk="1" fontAlgn="auto">
              <a:spcBef>
                <a:spcPts val="0"/>
              </a:spcBef>
              <a:spcAft>
                <a:spcPts val="0"/>
              </a:spcAft>
              <a:defRPr sz="1800" b="0" i="0" u="none" strike="noStrike" kern="0" cap="none" spc="0" baseline="0">
                <a:solidFill>
                  <a:srgbClr val="000000"/>
                </a:solidFill>
                <a:uFillTx/>
              </a:defRPr>
            </a:pPr>
            <a:fld id="{63F6F07D-FB20-40F8-B153-9E1CEDC0C047}" type="slidenum">
              <a:rPr lang="en-GB" kern="0">
                <a:solidFill>
                  <a:srgbClr val="000000"/>
                </a:solidFill>
                <a:latin typeface="Calibri"/>
              </a:rPr>
              <a:pPr algn="r" eaLnBrk="1" fontAlgn="auto">
                <a:spcBef>
                  <a:spcPts val="0"/>
                </a:spcBef>
                <a:spcAft>
                  <a:spcPts val="0"/>
                </a:spcAft>
                <a:defRPr sz="1800" b="0" i="0" u="none" strike="noStrike" kern="0" cap="none" spc="0" baseline="0">
                  <a:solidFill>
                    <a:srgbClr val="000000"/>
                  </a:solidFill>
                  <a:uFillTx/>
                </a:defRPr>
              </a:pPr>
              <a:t>22</a:t>
            </a:fld>
            <a:endParaRPr lang="en-GB" sz="1400" kern="0">
              <a:solidFill>
                <a:srgbClr val="000000"/>
              </a:solidFill>
              <a:latin typeface="Times New Roman" pitchFamily="18"/>
              <a:ea typeface="Lucida Sans Unicode" pitchFamily="2"/>
              <a:cs typeface="Tahoma" pitchFamily="2"/>
            </a:endParaRPr>
          </a:p>
        </p:txBody>
      </p:sp>
      <p:sp>
        <p:nvSpPr>
          <p:cNvPr id="8195" name="Označba mesta stranske slike 1"/>
          <p:cNvSpPr>
            <a:spLocks noGrp="1" noRot="1" noChangeAspect="1" noTextEdit="1"/>
          </p:cNvSpPr>
          <p:nvPr>
            <p:ph type="sldImg"/>
          </p:nvPr>
        </p:nvSpPr>
        <p:spPr>
          <a:solidFill>
            <a:srgbClr val="729FCF"/>
          </a:solidFill>
          <a:ln w="25402">
            <a:solidFill>
              <a:srgbClr val="3465A4"/>
            </a:solidFill>
            <a:miter lim="800000"/>
            <a:headEnd/>
            <a:tailEnd/>
          </a:ln>
        </p:spPr>
      </p:sp>
      <p:sp>
        <p:nvSpPr>
          <p:cNvPr id="8196" name="Označba mesta opomb 2"/>
          <p:cNvSpPr txBox="1">
            <a:spLocks noGrp="1" noChangeArrowheads="1"/>
          </p:cNvSpPr>
          <p:nvPr>
            <p:ph type="body"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numCol="1">
            <a:prstTxWarp prst="textNoShape">
              <a:avLst/>
            </a:prstTxWarp>
          </a:bodyPr>
          <a:lstStyle/>
          <a:p>
            <a:pPr eaLnBrk="1"/>
            <a:endParaRPr lang="en-GB" altLang="en-US">
              <a:latin typeface="Liberation Sans"/>
              <a:ea typeface="Microsoft YaHei" panose="020B0503020204020204" pitchFamily="34" charset="-122"/>
              <a:cs typeface="Mangal" pitchFamily="18" charset="0"/>
            </a:endParaRPr>
          </a:p>
        </p:txBody>
      </p:sp>
    </p:spTree>
    <p:extLst>
      <p:ext uri="{BB962C8B-B14F-4D97-AF65-F5344CB8AC3E}">
        <p14:creationId xmlns:p14="http://schemas.microsoft.com/office/powerpoint/2010/main" val="1288397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0834" name="Rectangle 7"/>
          <p:cNvSpPr>
            <a:spLocks noGrp="1" noChangeArrowheads="1"/>
          </p:cNvSpPr>
          <p:nvPr>
            <p:ph type="sldNum" sz="quarter"/>
          </p:nvPr>
        </p:nvSpPr>
        <p:spPr>
          <a:noFill/>
        </p:spPr>
        <p:txBody>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defRPr>
            </a:lvl9pPr>
          </a:lstStyle>
          <a:p>
            <a:fld id="{B4A16551-9423-4986-A6EE-AB375553F692}" type="slidenum">
              <a:rPr lang="en-US" altLang="en-US" smtClean="0">
                <a:solidFill>
                  <a:srgbClr val="000000"/>
                </a:solidFill>
              </a:rPr>
              <a:pPr/>
              <a:t>24</a:t>
            </a:fld>
            <a:endParaRPr lang="en-US" altLang="en-US">
              <a:solidFill>
                <a:srgbClr val="000000"/>
              </a:solidFill>
            </a:endParaRPr>
          </a:p>
        </p:txBody>
      </p:sp>
      <p:sp>
        <p:nvSpPr>
          <p:cNvPr id="120835" name="Rectangle 1"/>
          <p:cNvSpPr>
            <a:spLocks noGrp="1" noRot="1" noChangeAspect="1" noChangeArrowheads="1" noTextEdit="1"/>
          </p:cNvSpPr>
          <p:nvPr>
            <p:ph type="sldImg"/>
          </p:nvPr>
        </p:nvSpPr>
        <p:spPr>
          <a:xfrm>
            <a:off x="381000" y="685800"/>
            <a:ext cx="6096000" cy="3429000"/>
          </a:xfrm>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20836" name="Rectangle 2"/>
          <p:cNvSpPr>
            <a:spLocks noGrp="1" noChangeArrowheads="1"/>
          </p:cNvSpPr>
          <p:nvPr>
            <p:ph type="body" idx="1"/>
          </p:nvPr>
        </p:nvSpPr>
        <p:spPr>
          <a:xfrm>
            <a:off x="685800" y="4343400"/>
            <a:ext cx="5486400" cy="4114800"/>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29589621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številke diapozitiva 6">
            <a:extLst/>
          </p:cNvPr>
          <p:cNvSpPr txBox="1"/>
          <p:nvPr/>
        </p:nvSpPr>
        <p:spPr>
          <a:xfrm>
            <a:off x="4278313" y="10156825"/>
            <a:ext cx="3281362" cy="534988"/>
          </a:xfrm>
          <a:prstGeom prst="rect">
            <a:avLst/>
          </a:prstGeom>
          <a:noFill/>
          <a:ln cap="flat">
            <a:noFill/>
          </a:ln>
        </p:spPr>
        <p:txBody>
          <a:bodyPr lIns="0" tIns="0" rIns="0" bIns="0" anchor="b"/>
          <a:lstStyle/>
          <a:p>
            <a:pPr algn="r" eaLnBrk="1" fontAlgn="auto">
              <a:spcBef>
                <a:spcPts val="0"/>
              </a:spcBef>
              <a:spcAft>
                <a:spcPts val="0"/>
              </a:spcAft>
              <a:defRPr sz="1800" b="0" i="0" u="none" strike="noStrike" kern="0" cap="none" spc="0" baseline="0">
                <a:solidFill>
                  <a:srgbClr val="000000"/>
                </a:solidFill>
                <a:uFillTx/>
              </a:defRPr>
            </a:pPr>
            <a:fld id="{058C50AE-4035-4E07-B60E-CCE086C66BC1}" type="slidenum">
              <a:rPr lang="en-GB" kern="0">
                <a:solidFill>
                  <a:srgbClr val="000000"/>
                </a:solidFill>
                <a:latin typeface="Calibri"/>
              </a:rPr>
              <a:pPr algn="r" eaLnBrk="1" fontAlgn="auto">
                <a:spcBef>
                  <a:spcPts val="0"/>
                </a:spcBef>
                <a:spcAft>
                  <a:spcPts val="0"/>
                </a:spcAft>
                <a:defRPr sz="1800" b="0" i="0" u="none" strike="noStrike" kern="0" cap="none" spc="0" baseline="0">
                  <a:solidFill>
                    <a:srgbClr val="000000"/>
                  </a:solidFill>
                  <a:uFillTx/>
                </a:defRPr>
              </a:pPr>
              <a:t>25</a:t>
            </a:fld>
            <a:endParaRPr lang="en-GB" sz="1400" kern="0">
              <a:solidFill>
                <a:srgbClr val="000000"/>
              </a:solidFill>
              <a:latin typeface="Times New Roman" pitchFamily="18"/>
              <a:ea typeface="Lucida Sans Unicode" pitchFamily="2"/>
              <a:cs typeface="Tahoma" pitchFamily="2"/>
            </a:endParaRPr>
          </a:p>
        </p:txBody>
      </p:sp>
      <p:sp>
        <p:nvSpPr>
          <p:cNvPr id="14339" name="Označba mesta stranske slike 1"/>
          <p:cNvSpPr>
            <a:spLocks noGrp="1" noRot="1" noChangeAspect="1" noTextEdit="1"/>
          </p:cNvSpPr>
          <p:nvPr>
            <p:ph type="sldImg"/>
          </p:nvPr>
        </p:nvSpPr>
        <p:spPr>
          <a:solidFill>
            <a:srgbClr val="729FCF"/>
          </a:solidFill>
          <a:ln w="25402">
            <a:solidFill>
              <a:srgbClr val="3465A4"/>
            </a:solidFill>
            <a:miter lim="800000"/>
            <a:headEnd/>
            <a:tailEnd/>
          </a:ln>
        </p:spPr>
      </p:sp>
      <p:sp>
        <p:nvSpPr>
          <p:cNvPr id="14340" name="Označba mesta opomb 2"/>
          <p:cNvSpPr txBox="1">
            <a:spLocks noGrp="1" noChangeArrowheads="1"/>
          </p:cNvSpPr>
          <p:nvPr>
            <p:ph type="body"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numCol="1">
            <a:prstTxWarp prst="textNoShape">
              <a:avLst/>
            </a:prstTxWarp>
          </a:bodyPr>
          <a:lstStyle/>
          <a:p>
            <a:pPr eaLnBrk="1"/>
            <a:endParaRPr lang="en-GB" altLang="en-US">
              <a:latin typeface="Liberation Sans"/>
              <a:ea typeface="Microsoft YaHei" panose="020B0503020204020204" pitchFamily="34" charset="-122"/>
              <a:cs typeface="Mangal" pitchFamily="18" charset="0"/>
            </a:endParaRPr>
          </a:p>
        </p:txBody>
      </p:sp>
    </p:spTree>
    <p:extLst>
      <p:ext uri="{BB962C8B-B14F-4D97-AF65-F5344CB8AC3E}">
        <p14:creationId xmlns:p14="http://schemas.microsoft.com/office/powerpoint/2010/main" val="36242284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D2570D21-83F8-4E9C-BFF7-57DC55093270}" type="datetimeFigureOut">
              <a:rPr lang="en-US" smtClean="0"/>
              <a:t>3/24/2018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B2C9B98-A71B-438C-B3BB-DA18324A11A4}" type="slidenum">
              <a:rPr lang="en-US" smtClean="0"/>
              <a:t>‹#›</a:t>
            </a:fld>
            <a:endParaRPr lang="en-US"/>
          </a:p>
        </p:txBody>
      </p:sp>
    </p:spTree>
    <p:extLst>
      <p:ext uri="{BB962C8B-B14F-4D97-AF65-F5344CB8AC3E}">
        <p14:creationId xmlns:p14="http://schemas.microsoft.com/office/powerpoint/2010/main" val="2272339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2570D21-83F8-4E9C-BFF7-57DC55093270}" type="datetimeFigureOut">
              <a:rPr lang="en-US" smtClean="0"/>
              <a:t>3/24/2018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B2C9B98-A71B-438C-B3BB-DA18324A11A4}" type="slidenum">
              <a:rPr lang="en-US" smtClean="0"/>
              <a:t>‹#›</a:t>
            </a:fld>
            <a:endParaRPr lang="en-US"/>
          </a:p>
        </p:txBody>
      </p:sp>
    </p:spTree>
    <p:extLst>
      <p:ext uri="{BB962C8B-B14F-4D97-AF65-F5344CB8AC3E}">
        <p14:creationId xmlns:p14="http://schemas.microsoft.com/office/powerpoint/2010/main" val="36454611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2570D21-83F8-4E9C-BFF7-57DC55093270}" type="datetimeFigureOut">
              <a:rPr lang="en-US" smtClean="0"/>
              <a:t>3/24/2018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B2C9B98-A71B-438C-B3BB-DA18324A11A4}" type="slidenum">
              <a:rPr lang="en-US" smtClean="0"/>
              <a:t>‹#›</a:t>
            </a:fld>
            <a:endParaRPr lang="en-US"/>
          </a:p>
        </p:txBody>
      </p:sp>
    </p:spTree>
    <p:extLst>
      <p:ext uri="{BB962C8B-B14F-4D97-AF65-F5344CB8AC3E}">
        <p14:creationId xmlns:p14="http://schemas.microsoft.com/office/powerpoint/2010/main" val="11817777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verTx">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325563"/>
          </a:xfrm>
        </p:spPr>
        <p:txBody>
          <a:bodyPr/>
          <a:lstStyle/>
          <a:p>
            <a:r>
              <a:rPr lang="en-US"/>
              <a:t>Click to edit Master title style</a:t>
            </a:r>
          </a:p>
        </p:txBody>
      </p:sp>
      <p:sp>
        <p:nvSpPr>
          <p:cNvPr id="3" name="Content Placeholder 2"/>
          <p:cNvSpPr>
            <a:spLocks noGrp="1"/>
          </p:cNvSpPr>
          <p:nvPr>
            <p:ph sz="half" idx="1"/>
          </p:nvPr>
        </p:nvSpPr>
        <p:spPr>
          <a:xfrm>
            <a:off x="838200" y="1825626"/>
            <a:ext cx="10515600" cy="209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8200" y="4076701"/>
            <a:ext cx="10515600" cy="21002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08342167-3529-4209-931D-E2D3A5981AF6}" type="datetimeFigureOut">
              <a:rPr lang="en-US"/>
              <a:pPr>
                <a:defRPr/>
              </a:pPr>
              <a:t>3/24/2018</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93F433D6-5A2B-4470-BA6F-F1F9A607F570}" type="slidenum">
              <a:rPr lang="en-US"/>
              <a:pPr>
                <a:defRPr/>
              </a:pPr>
              <a:t>‹#›</a:t>
            </a:fld>
            <a:endParaRPr lang="en-US"/>
          </a:p>
        </p:txBody>
      </p:sp>
    </p:spTree>
    <p:extLst>
      <p:ext uri="{BB962C8B-B14F-4D97-AF65-F5344CB8AC3E}">
        <p14:creationId xmlns:p14="http://schemas.microsoft.com/office/powerpoint/2010/main" val="37274843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2570D21-83F8-4E9C-BFF7-57DC55093270}" type="datetimeFigureOut">
              <a:rPr lang="en-US" smtClean="0"/>
              <a:t>3/24/2018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B2C9B98-A71B-438C-B3BB-DA18324A11A4}" type="slidenum">
              <a:rPr lang="en-US" smtClean="0"/>
              <a:t>‹#›</a:t>
            </a:fld>
            <a:endParaRPr lang="en-US"/>
          </a:p>
        </p:txBody>
      </p:sp>
    </p:spTree>
    <p:extLst>
      <p:ext uri="{BB962C8B-B14F-4D97-AF65-F5344CB8AC3E}">
        <p14:creationId xmlns:p14="http://schemas.microsoft.com/office/powerpoint/2010/main" val="13686315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2570D21-83F8-4E9C-BFF7-57DC55093270}" type="datetimeFigureOut">
              <a:rPr lang="en-US" smtClean="0"/>
              <a:t>3/24/2018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B2C9B98-A71B-438C-B3BB-DA18324A11A4}" type="slidenum">
              <a:rPr lang="en-US" smtClean="0"/>
              <a:t>‹#›</a:t>
            </a:fld>
            <a:endParaRPr lang="en-US"/>
          </a:p>
        </p:txBody>
      </p:sp>
    </p:spTree>
    <p:extLst>
      <p:ext uri="{BB962C8B-B14F-4D97-AF65-F5344CB8AC3E}">
        <p14:creationId xmlns:p14="http://schemas.microsoft.com/office/powerpoint/2010/main" val="21151416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2570D21-83F8-4E9C-BFF7-57DC55093270}" type="datetimeFigureOut">
              <a:rPr lang="en-US" smtClean="0"/>
              <a:t>3/24/2018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B2C9B98-A71B-438C-B3BB-DA18324A11A4}" type="slidenum">
              <a:rPr lang="en-US" smtClean="0"/>
              <a:t>‹#›</a:t>
            </a:fld>
            <a:endParaRPr lang="en-US"/>
          </a:p>
        </p:txBody>
      </p:sp>
    </p:spTree>
    <p:extLst>
      <p:ext uri="{BB962C8B-B14F-4D97-AF65-F5344CB8AC3E}">
        <p14:creationId xmlns:p14="http://schemas.microsoft.com/office/powerpoint/2010/main" val="33306400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2570D21-83F8-4E9C-BFF7-57DC55093270}" type="datetimeFigureOut">
              <a:rPr lang="en-US" smtClean="0"/>
              <a:t>3/24/2018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B2C9B98-A71B-438C-B3BB-DA18324A11A4}" type="slidenum">
              <a:rPr lang="en-US" smtClean="0"/>
              <a:t>‹#›</a:t>
            </a:fld>
            <a:endParaRPr lang="en-US"/>
          </a:p>
        </p:txBody>
      </p:sp>
    </p:spTree>
    <p:extLst>
      <p:ext uri="{BB962C8B-B14F-4D97-AF65-F5344CB8AC3E}">
        <p14:creationId xmlns:p14="http://schemas.microsoft.com/office/powerpoint/2010/main" val="20134704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2570D21-83F8-4E9C-BFF7-57DC55093270}" type="datetimeFigureOut">
              <a:rPr lang="en-US" smtClean="0"/>
              <a:t>3/24/2018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B2C9B98-A71B-438C-B3BB-DA18324A11A4}" type="slidenum">
              <a:rPr lang="en-US" smtClean="0"/>
              <a:t>‹#›</a:t>
            </a:fld>
            <a:endParaRPr lang="en-US"/>
          </a:p>
        </p:txBody>
      </p:sp>
    </p:spTree>
    <p:extLst>
      <p:ext uri="{BB962C8B-B14F-4D97-AF65-F5344CB8AC3E}">
        <p14:creationId xmlns:p14="http://schemas.microsoft.com/office/powerpoint/2010/main" val="15033726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2570D21-83F8-4E9C-BFF7-57DC55093270}" type="datetimeFigureOut">
              <a:rPr lang="en-US" smtClean="0"/>
              <a:t>3/24/2018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B2C9B98-A71B-438C-B3BB-DA18324A11A4}" type="slidenum">
              <a:rPr lang="en-US" smtClean="0"/>
              <a:t>‹#›</a:t>
            </a:fld>
            <a:endParaRPr lang="en-US"/>
          </a:p>
        </p:txBody>
      </p:sp>
    </p:spTree>
    <p:extLst>
      <p:ext uri="{BB962C8B-B14F-4D97-AF65-F5344CB8AC3E}">
        <p14:creationId xmlns:p14="http://schemas.microsoft.com/office/powerpoint/2010/main" val="16466299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2570D21-83F8-4E9C-BFF7-57DC55093270}" type="datetimeFigureOut">
              <a:rPr lang="en-US" smtClean="0"/>
              <a:t>3/24/2018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B2C9B98-A71B-438C-B3BB-DA18324A11A4}" type="slidenum">
              <a:rPr lang="en-US" smtClean="0"/>
              <a:t>‹#›</a:t>
            </a:fld>
            <a:endParaRPr lang="en-US"/>
          </a:p>
        </p:txBody>
      </p:sp>
    </p:spTree>
    <p:extLst>
      <p:ext uri="{BB962C8B-B14F-4D97-AF65-F5344CB8AC3E}">
        <p14:creationId xmlns:p14="http://schemas.microsoft.com/office/powerpoint/2010/main" val="3426178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2570D21-83F8-4E9C-BFF7-57DC55093270}" type="datetimeFigureOut">
              <a:rPr lang="en-US" smtClean="0"/>
              <a:t>3/24/2018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B2C9B98-A71B-438C-B3BB-DA18324A11A4}" type="slidenum">
              <a:rPr lang="en-US" smtClean="0"/>
              <a:t>‹#›</a:t>
            </a:fld>
            <a:endParaRPr lang="en-US"/>
          </a:p>
        </p:txBody>
      </p:sp>
    </p:spTree>
    <p:extLst>
      <p:ext uri="{BB962C8B-B14F-4D97-AF65-F5344CB8AC3E}">
        <p14:creationId xmlns:p14="http://schemas.microsoft.com/office/powerpoint/2010/main" val="3739525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2570D21-83F8-4E9C-BFF7-57DC55093270}" type="datetimeFigureOut">
              <a:rPr lang="en-US" smtClean="0"/>
              <a:t>3/24/2018</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B2C9B98-A71B-438C-B3BB-DA18324A11A4}" type="slidenum">
              <a:rPr lang="en-US" smtClean="0"/>
              <a:t>‹#›</a:t>
            </a:fld>
            <a:endParaRPr lang="en-US"/>
          </a:p>
        </p:txBody>
      </p:sp>
    </p:spTree>
    <p:extLst>
      <p:ext uri="{BB962C8B-B14F-4D97-AF65-F5344CB8AC3E}">
        <p14:creationId xmlns:p14="http://schemas.microsoft.com/office/powerpoint/2010/main" val="179320460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lak.lt/" TargetMode="External"/><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7.xml"/><Relationship Id="rId5" Type="http://schemas.openxmlformats.org/officeDocument/2006/relationships/image" Target="../media/image35.jpeg"/><Relationship Id="rId4" Type="http://schemas.openxmlformats.org/officeDocument/2006/relationships/image" Target="../media/image34.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7.xml"/><Relationship Id="rId5" Type="http://schemas.openxmlformats.org/officeDocument/2006/relationships/image" Target="../media/image39.jpeg"/><Relationship Id="rId4" Type="http://schemas.openxmlformats.org/officeDocument/2006/relationships/image" Target="../media/image38.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7.xml"/><Relationship Id="rId4" Type="http://schemas.openxmlformats.org/officeDocument/2006/relationships/image" Target="../media/image48.jpeg"/></Relationships>
</file>

<file path=ppt/slides/_rels/slide46.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7.xml"/><Relationship Id="rId4" Type="http://schemas.openxmlformats.org/officeDocument/2006/relationships/image" Target="../media/image51.jpeg"/></Relationships>
</file>

<file path=ppt/slides/_rels/slide47.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8520" y="469093"/>
            <a:ext cx="9144000" cy="606901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 name="Rectangle 3"/>
          <p:cNvSpPr/>
          <p:nvPr/>
        </p:nvSpPr>
        <p:spPr>
          <a:xfrm>
            <a:off x="1819656" y="958334"/>
            <a:ext cx="6839711" cy="1446550"/>
          </a:xfrm>
          <a:prstGeom prst="rect">
            <a:avLst/>
          </a:prstGeom>
        </p:spPr>
        <p:txBody>
          <a:bodyPr wrap="square">
            <a:spAutoFit/>
          </a:bodyPr>
          <a:lstStyle/>
          <a:p>
            <a:r>
              <a:rPr lang="lt-LT" sz="4400" b="1" i="1" dirty="0">
                <a:solidFill>
                  <a:schemeClr val="accent1">
                    <a:lumMod val="75000"/>
                  </a:schemeClr>
                </a:solidFill>
              </a:rPr>
              <a:t>UAB „Sportine aviacija ir ko“</a:t>
            </a:r>
            <a:r>
              <a:rPr lang="en-US" sz="4400" b="1" i="1" dirty="0">
                <a:solidFill>
                  <a:schemeClr val="accent1">
                    <a:lumMod val="75000"/>
                  </a:schemeClr>
                </a:solidFill>
              </a:rPr>
              <a:t> LAK Manufacturer</a:t>
            </a:r>
            <a:endParaRPr lang="en-US" sz="4400" b="1" i="1" dirty="0"/>
          </a:p>
        </p:txBody>
      </p:sp>
      <p:sp>
        <p:nvSpPr>
          <p:cNvPr id="5" name="Content Placeholder 3"/>
          <p:cNvSpPr txBox="1">
            <a:spLocks/>
          </p:cNvSpPr>
          <p:nvPr/>
        </p:nvSpPr>
        <p:spPr>
          <a:xfrm>
            <a:off x="8372856" y="3828161"/>
            <a:ext cx="2115312" cy="3029839"/>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lt-LT" dirty="0" err="1"/>
              <a:t>Debesu</a:t>
            </a:r>
            <a:r>
              <a:rPr lang="lt-LT" dirty="0"/>
              <a:t> </a:t>
            </a:r>
            <a:r>
              <a:rPr lang="en-US" dirty="0"/>
              <a:t>16</a:t>
            </a:r>
          </a:p>
          <a:p>
            <a:r>
              <a:rPr lang="en-US" dirty="0" err="1"/>
              <a:t>Pociunai</a:t>
            </a:r>
            <a:endParaRPr lang="en-US" dirty="0"/>
          </a:p>
          <a:p>
            <a:r>
              <a:rPr lang="en-US" dirty="0"/>
              <a:t>LT-59327</a:t>
            </a:r>
          </a:p>
          <a:p>
            <a:r>
              <a:rPr lang="en-US" dirty="0"/>
              <a:t>Prienai</a:t>
            </a:r>
          </a:p>
          <a:p>
            <a:r>
              <a:rPr lang="en-US" dirty="0"/>
              <a:t>Lithuania</a:t>
            </a:r>
          </a:p>
          <a:p>
            <a:r>
              <a:rPr lang="en-US" dirty="0">
                <a:hlinkClick r:id="rId3"/>
              </a:rPr>
              <a:t>www.lak.lt</a:t>
            </a:r>
            <a:endParaRPr lang="en-US" dirty="0"/>
          </a:p>
          <a:p>
            <a:endParaRPr lang="en-US" dirty="0"/>
          </a:p>
        </p:txBody>
      </p:sp>
    </p:spTree>
    <p:extLst>
      <p:ext uri="{BB962C8B-B14F-4D97-AF65-F5344CB8AC3E}">
        <p14:creationId xmlns:p14="http://schemas.microsoft.com/office/powerpoint/2010/main" val="21504536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60320" y="1396407"/>
            <a:ext cx="6696837" cy="459581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 name="TextBox 2"/>
          <p:cNvSpPr txBox="1"/>
          <p:nvPr/>
        </p:nvSpPr>
        <p:spPr>
          <a:xfrm>
            <a:off x="2560319" y="445437"/>
            <a:ext cx="7562089" cy="954107"/>
          </a:xfrm>
          <a:prstGeom prst="rect">
            <a:avLst/>
          </a:prstGeom>
          <a:noFill/>
        </p:spPr>
        <p:txBody>
          <a:bodyPr wrap="square" rtlCol="0">
            <a:spAutoFit/>
          </a:bodyPr>
          <a:lstStyle/>
          <a:p>
            <a:r>
              <a:rPr lang="en-US" sz="2800" b="1" i="1" dirty="0">
                <a:solidFill>
                  <a:srgbClr val="0070C0"/>
                </a:solidFill>
              </a:rPr>
              <a:t>Open Cass glider LAK-12, 1978, carbon fiber spar, just 6 years after the first BK-7</a:t>
            </a:r>
          </a:p>
        </p:txBody>
      </p:sp>
    </p:spTree>
    <p:extLst>
      <p:ext uri="{BB962C8B-B14F-4D97-AF65-F5344CB8AC3E}">
        <p14:creationId xmlns:p14="http://schemas.microsoft.com/office/powerpoint/2010/main" val="26426875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79951" y="1546289"/>
            <a:ext cx="3238281" cy="462591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 name="TextBox 2"/>
          <p:cNvSpPr txBox="1"/>
          <p:nvPr/>
        </p:nvSpPr>
        <p:spPr>
          <a:xfrm>
            <a:off x="558800" y="740664"/>
            <a:ext cx="10312400" cy="523220"/>
          </a:xfrm>
          <a:prstGeom prst="rect">
            <a:avLst/>
          </a:prstGeom>
          <a:noFill/>
        </p:spPr>
        <p:txBody>
          <a:bodyPr wrap="square" rtlCol="0">
            <a:spAutoFit/>
          </a:bodyPr>
          <a:lstStyle/>
          <a:p>
            <a:r>
              <a:rPr lang="en-US" sz="2800" b="1" i="1" dirty="0">
                <a:solidFill>
                  <a:srgbClr val="0070C0"/>
                </a:solidFill>
              </a:rPr>
              <a:t>LAK-12, over 150 glider flying World wide, not a single pilot killed !</a:t>
            </a:r>
            <a:endParaRPr lang="en-US" sz="2800" dirty="0"/>
          </a:p>
        </p:txBody>
      </p:sp>
    </p:spTree>
    <p:extLst>
      <p:ext uri="{BB962C8B-B14F-4D97-AF65-F5344CB8AC3E}">
        <p14:creationId xmlns:p14="http://schemas.microsoft.com/office/powerpoint/2010/main" val="11003240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51025" y="1650619"/>
            <a:ext cx="8642350" cy="353218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 name="Rectangle 2"/>
          <p:cNvSpPr/>
          <p:nvPr/>
        </p:nvSpPr>
        <p:spPr>
          <a:xfrm>
            <a:off x="1851025" y="155448"/>
            <a:ext cx="9039479" cy="1384995"/>
          </a:xfrm>
          <a:prstGeom prst="rect">
            <a:avLst/>
          </a:prstGeom>
        </p:spPr>
        <p:txBody>
          <a:bodyPr wrap="square">
            <a:spAutoFit/>
          </a:bodyPr>
          <a:lstStyle/>
          <a:p>
            <a:r>
              <a:rPr lang="lt-LT" altLang="en-US" sz="2800" b="1" i="1" dirty="0">
                <a:solidFill>
                  <a:schemeClr val="tx2"/>
                </a:solidFill>
                <a:latin typeface="Times New Roman" panose="02020603050405020304" pitchFamily="18" charset="0"/>
              </a:rPr>
              <a:t>LAK-12E</a:t>
            </a:r>
            <a:r>
              <a:rPr lang="en-US" altLang="en-US" sz="2800" b="1" i="1" dirty="0">
                <a:solidFill>
                  <a:schemeClr val="tx2"/>
                </a:solidFill>
                <a:latin typeface="Times New Roman" panose="02020603050405020304" pitchFamily="18" charset="0"/>
              </a:rPr>
              <a:t>							      1989</a:t>
            </a:r>
          </a:p>
          <a:p>
            <a:r>
              <a:rPr lang="en-US" altLang="en-US" sz="2800" b="1" i="1" dirty="0">
                <a:solidFill>
                  <a:schemeClr val="tx2"/>
                </a:solidFill>
                <a:latin typeface="Times New Roman" panose="02020603050405020304" pitchFamily="18" charset="0"/>
              </a:rPr>
              <a:t>Prototype of a single seat Open Class glider with 26m wing </a:t>
            </a:r>
          </a:p>
          <a:p>
            <a:r>
              <a:rPr lang="en-US" altLang="en-US" sz="2800" b="1" i="1" dirty="0">
                <a:solidFill>
                  <a:schemeClr val="tx2"/>
                </a:solidFill>
                <a:latin typeface="Times New Roman" panose="02020603050405020304" pitchFamily="18" charset="0"/>
              </a:rPr>
              <a:t>span and calculated  glide ratio of about 60. </a:t>
            </a:r>
            <a:endParaRPr lang="en-US" sz="2800" dirty="0"/>
          </a:p>
        </p:txBody>
      </p:sp>
    </p:spTree>
    <p:extLst>
      <p:ext uri="{BB962C8B-B14F-4D97-AF65-F5344CB8AC3E}">
        <p14:creationId xmlns:p14="http://schemas.microsoft.com/office/powerpoint/2010/main" val="14952132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30170" y="904875"/>
            <a:ext cx="7894574" cy="541758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 name="Rectangle 2"/>
          <p:cNvSpPr/>
          <p:nvPr/>
        </p:nvSpPr>
        <p:spPr>
          <a:xfrm>
            <a:off x="2630170" y="190238"/>
            <a:ext cx="7894574" cy="523220"/>
          </a:xfrm>
          <a:prstGeom prst="rect">
            <a:avLst/>
          </a:prstGeom>
        </p:spPr>
        <p:txBody>
          <a:bodyPr wrap="square">
            <a:spAutoFit/>
          </a:bodyPr>
          <a:lstStyle/>
          <a:p>
            <a:r>
              <a:rPr lang="lt-LT" altLang="en-US" sz="2800" b="1" i="1" dirty="0">
                <a:solidFill>
                  <a:schemeClr val="tx2"/>
                </a:solidFill>
                <a:latin typeface="Times New Roman" panose="02020603050405020304" pitchFamily="18" charset="0"/>
              </a:rPr>
              <a:t>LAK-12-</a:t>
            </a:r>
            <a:r>
              <a:rPr lang="en-US" altLang="en-US" sz="2800" b="1" i="1" dirty="0">
                <a:solidFill>
                  <a:schemeClr val="tx2"/>
                </a:solidFill>
                <a:latin typeface="Times New Roman" panose="02020603050405020304" pitchFamily="18" charset="0"/>
              </a:rPr>
              <a:t>2R Open Class two </a:t>
            </a:r>
            <a:r>
              <a:rPr lang="en-US" altLang="en-US" sz="2800" b="1" i="1" dirty="0" err="1">
                <a:solidFill>
                  <a:schemeClr val="tx2"/>
                </a:solidFill>
                <a:latin typeface="Times New Roman" panose="02020603050405020304" pitchFamily="18" charset="0"/>
              </a:rPr>
              <a:t>seater</a:t>
            </a:r>
            <a:r>
              <a:rPr lang="en-US" altLang="en-US" sz="2800" b="1" i="1" dirty="0">
                <a:solidFill>
                  <a:schemeClr val="tx2"/>
                </a:solidFill>
                <a:latin typeface="Times New Roman" panose="02020603050405020304" pitchFamily="18" charset="0"/>
              </a:rPr>
              <a:t>. 1986. </a:t>
            </a:r>
            <a:endParaRPr lang="en-US" sz="2800" dirty="0"/>
          </a:p>
        </p:txBody>
      </p:sp>
    </p:spTree>
    <p:extLst>
      <p:ext uri="{BB962C8B-B14F-4D97-AF65-F5344CB8AC3E}">
        <p14:creationId xmlns:p14="http://schemas.microsoft.com/office/powerpoint/2010/main" val="26533644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03374" y="1025081"/>
            <a:ext cx="8208963" cy="516096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 name="Rectangle 3"/>
          <p:cNvSpPr/>
          <p:nvPr/>
        </p:nvSpPr>
        <p:spPr>
          <a:xfrm>
            <a:off x="2103374" y="373118"/>
            <a:ext cx="8162812" cy="523220"/>
          </a:xfrm>
          <a:prstGeom prst="rect">
            <a:avLst/>
          </a:prstGeom>
        </p:spPr>
        <p:txBody>
          <a:bodyPr wrap="none">
            <a:spAutoFit/>
          </a:bodyPr>
          <a:lstStyle/>
          <a:p>
            <a:r>
              <a:rPr lang="lt-LT" altLang="en-US" sz="2800" b="1" i="1" dirty="0">
                <a:solidFill>
                  <a:schemeClr val="tx2"/>
                </a:solidFill>
                <a:latin typeface="Times New Roman" panose="02020603050405020304" pitchFamily="18" charset="0"/>
              </a:rPr>
              <a:t>LAK-12 </a:t>
            </a:r>
            <a:r>
              <a:rPr lang="lt-LT" altLang="en-US" sz="2800" b="1" i="1" dirty="0" err="1">
                <a:solidFill>
                  <a:schemeClr val="tx2"/>
                </a:solidFill>
                <a:latin typeface="Times New Roman" panose="02020603050405020304" pitchFamily="18" charset="0"/>
              </a:rPr>
              <a:t>and</a:t>
            </a:r>
            <a:r>
              <a:rPr lang="lt-LT" altLang="en-US" sz="2800" b="1" i="1" dirty="0">
                <a:solidFill>
                  <a:schemeClr val="tx2"/>
                </a:solidFill>
                <a:latin typeface="Times New Roman" panose="02020603050405020304" pitchFamily="18" charset="0"/>
              </a:rPr>
              <a:t> LAK-12</a:t>
            </a:r>
            <a:r>
              <a:rPr lang="en-US" altLang="en-US" sz="2800" b="1" i="1" dirty="0">
                <a:solidFill>
                  <a:schemeClr val="tx2"/>
                </a:solidFill>
                <a:latin typeface="Times New Roman" panose="02020603050405020304" pitchFamily="18" charset="0"/>
              </a:rPr>
              <a:t>-2R. Flight for comparison. 1986</a:t>
            </a:r>
            <a:endParaRPr lang="en-US" sz="2800" dirty="0"/>
          </a:p>
        </p:txBody>
      </p:sp>
    </p:spTree>
    <p:extLst>
      <p:ext uri="{BB962C8B-B14F-4D97-AF65-F5344CB8AC3E}">
        <p14:creationId xmlns:p14="http://schemas.microsoft.com/office/powerpoint/2010/main" val="391453670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10752" y="944499"/>
            <a:ext cx="7273925" cy="529431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 name="Rectangle 2"/>
          <p:cNvSpPr/>
          <p:nvPr/>
        </p:nvSpPr>
        <p:spPr>
          <a:xfrm>
            <a:off x="2710752" y="391406"/>
            <a:ext cx="7425623" cy="523220"/>
          </a:xfrm>
          <a:prstGeom prst="rect">
            <a:avLst/>
          </a:prstGeom>
        </p:spPr>
        <p:txBody>
          <a:bodyPr wrap="none">
            <a:spAutoFit/>
          </a:bodyPr>
          <a:lstStyle/>
          <a:p>
            <a:r>
              <a:rPr lang="en-US" sz="2800" b="1" i="1" dirty="0">
                <a:solidFill>
                  <a:srgbClr val="0070C0"/>
                </a:solidFill>
              </a:rPr>
              <a:t>L-13 “BLANIK”, “flying lab”, SL-2                     1987</a:t>
            </a:r>
          </a:p>
        </p:txBody>
      </p:sp>
    </p:spTree>
    <p:extLst>
      <p:ext uri="{BB962C8B-B14F-4D97-AF65-F5344CB8AC3E}">
        <p14:creationId xmlns:p14="http://schemas.microsoft.com/office/powerpoint/2010/main" val="150423510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3" name="Rectangle 1"/>
          <p:cNvSpPr>
            <a:spLocks noGrp="1" noChangeArrowheads="1"/>
          </p:cNvSpPr>
          <p:nvPr>
            <p:ph type="title"/>
          </p:nvPr>
        </p:nvSpPr>
        <p:spPr>
          <a:xfrm>
            <a:off x="762000" y="457200"/>
            <a:ext cx="10972800" cy="1955800"/>
          </a:xfrm>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lIns="90000" tIns="46800" rIns="90000" bIns="46800" rtlCol="0" anchor="ctr">
            <a:normAutofit fontScale="90000"/>
          </a:bodyPr>
          <a:lstStyle/>
          <a:p>
            <a:pPr algn="ctr">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lt-LT" altLang="en-US" sz="2800" b="1" i="1" dirty="0" err="1">
                <a:latin typeface="Times New Roman" panose="02020603050405020304" pitchFamily="18" charset="0"/>
              </a:rPr>
              <a:t>Genesis</a:t>
            </a:r>
            <a:r>
              <a:rPr lang="en-US" altLang="en-US" sz="2800" b="1" i="1" dirty="0">
                <a:latin typeface="Times New Roman" panose="02020603050405020304" pitchFamily="18" charset="0"/>
              </a:rPr>
              <a:t>, </a:t>
            </a:r>
            <a:r>
              <a:rPr lang="en-US" sz="2800" b="1" dirty="0"/>
              <a:t> Since 1996, we have worked on the American design standard class glider Genesis. We have developed the engineering part of the design, we completed the strength tests and calculations in accordance to JAR-22. Obtained Type Certificate and 26 units </a:t>
            </a:r>
            <a:r>
              <a:rPr lang="en-US" sz="2800" dirty="0"/>
              <a:t>have been made.</a:t>
            </a:r>
            <a:br>
              <a:rPr lang="en-US" sz="2800" dirty="0"/>
            </a:br>
            <a:endParaRPr lang="lt-LT" altLang="en-US" sz="2800" b="1" i="1" dirty="0">
              <a:solidFill>
                <a:schemeClr val="tx2"/>
              </a:solidFill>
              <a:latin typeface="Times New Roman" panose="02020603050405020304" pitchFamily="18" charset="0"/>
            </a:endParaRPr>
          </a:p>
        </p:txBody>
      </p:sp>
      <p:pic>
        <p:nvPicPr>
          <p:cNvPr id="6656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62551" y="2008565"/>
            <a:ext cx="6965279" cy="474783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651436174"/>
      </p:ext>
    </p:extLst>
  </p:cSld>
  <p:clrMapOvr>
    <a:masterClrMapping/>
  </p:clrMapOvr>
  <p:transition spd="med" advTm="5120">
    <p:dissolve/>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1"/>
          <p:cNvSpPr>
            <a:spLocks noGrp="1" noChangeArrowheads="1"/>
          </p:cNvSpPr>
          <p:nvPr>
            <p:ph type="title"/>
          </p:nvPr>
        </p:nvSpPr>
        <p:spPr>
          <a:xfrm>
            <a:off x="1981200" y="457200"/>
            <a:ext cx="8278368" cy="522288"/>
          </a:xfrm>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lIns="90000" tIns="46800" rIns="90000" bIns="46800" rtlCol="0" anchor="ctr">
            <a:normAutofit fontScale="90000"/>
          </a:bodyPr>
          <a:lstStyle/>
          <a:p>
            <a:pPr algn="ctr">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lt-LT" altLang="en-US" sz="2800" b="1" i="1" dirty="0">
                <a:solidFill>
                  <a:srgbClr val="0070C0"/>
                </a:solidFill>
                <a:latin typeface="Times New Roman" panose="02020603050405020304" pitchFamily="18" charset="0"/>
                <a:cs typeface="Times New Roman" panose="02020603050405020304" pitchFamily="18" charset="0"/>
              </a:rPr>
              <a:t>LAK-1</a:t>
            </a:r>
            <a:r>
              <a:rPr lang="en-US" altLang="en-US" sz="2800" b="1" i="1" dirty="0">
                <a:solidFill>
                  <a:srgbClr val="0070C0"/>
                </a:solidFill>
                <a:latin typeface="Times New Roman" panose="02020603050405020304" pitchFamily="18" charset="0"/>
                <a:cs typeface="Times New Roman" panose="02020603050405020304" pitchFamily="18" charset="0"/>
              </a:rPr>
              <a:t>7 PROTOTYPE, new technologies			1998</a:t>
            </a:r>
            <a:endParaRPr lang="lt-LT" altLang="en-US" sz="2800" b="1" i="1" dirty="0">
              <a:solidFill>
                <a:srgbClr val="0070C0"/>
              </a:solidFill>
              <a:latin typeface="Times New Roman" panose="02020603050405020304" pitchFamily="18" charset="0"/>
              <a:cs typeface="Times New Roman" panose="02020603050405020304" pitchFamily="18" charset="0"/>
            </a:endParaRPr>
          </a:p>
        </p:txBody>
      </p:sp>
      <p:pic>
        <p:nvPicPr>
          <p:cNvPr id="7066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68315" y="1429810"/>
            <a:ext cx="7704138" cy="52482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84101777"/>
      </p:ext>
    </p:extLst>
  </p:cSld>
  <p:clrMapOvr>
    <a:masterClrMapping/>
  </p:clrMapOvr>
  <p:transition spd="med" advTm="5120">
    <p:dissolve/>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1"/>
          <p:cNvSpPr>
            <a:spLocks noChangeArrowheads="1"/>
          </p:cNvSpPr>
          <p:nvPr/>
        </p:nvSpPr>
        <p:spPr bwMode="auto">
          <a:xfrm>
            <a:off x="1981200" y="457200"/>
            <a:ext cx="8229600" cy="596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Lucida Sans Unicode" panose="020B0602030504020204" pitchFamily="34" charset="0"/>
                <a:cs typeface="Lucida Sans Unicode" panose="020B0602030504020204" pitchFamily="34"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Lucida Sans Unicode" panose="020B0602030504020204" pitchFamily="34" charset="0"/>
                <a:cs typeface="Lucida Sans Unicode" panose="020B0602030504020204" pitchFamily="34"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Lucida Sans Unicode" panose="020B0602030504020204" pitchFamily="34" charset="0"/>
                <a:cs typeface="Lucida Sans Unicode" panose="020B0602030504020204" pitchFamily="34"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Lucida Sans Unicode" panose="020B0602030504020204" pitchFamily="34" charset="0"/>
                <a:cs typeface="Lucida Sans Unicode" panose="020B0602030504020204" pitchFamily="34"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Lucida Sans Unicode" panose="020B0602030504020204" pitchFamily="34" charset="0"/>
                <a:cs typeface="Lucida Sans Unicode" panose="020B0602030504020204" pitchFamily="34" charset="0"/>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Lucida Sans Unicode" panose="020B0602030504020204" pitchFamily="34" charset="0"/>
                <a:cs typeface="Lucida Sans Unicode" panose="020B0602030504020204" pitchFamily="34" charset="0"/>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Lucida Sans Unicode" panose="020B0602030504020204" pitchFamily="34" charset="0"/>
                <a:cs typeface="Lucida Sans Unicode" panose="020B0602030504020204" pitchFamily="34" charset="0"/>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Lucida Sans Unicode" panose="020B0602030504020204" pitchFamily="34" charset="0"/>
                <a:cs typeface="Lucida Sans Unicode" panose="020B0602030504020204" pitchFamily="34" charset="0"/>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Lucida Sans Unicode" panose="020B0602030504020204" pitchFamily="34" charset="0"/>
                <a:cs typeface="Lucida Sans Unicode" panose="020B0602030504020204" pitchFamily="34" charset="0"/>
              </a:defRPr>
            </a:lvl9pPr>
          </a:lstStyle>
          <a:p>
            <a:pPr algn="ctr" eaLnBrk="1" hangingPunct="1">
              <a:buClr>
                <a:srgbClr val="000000"/>
              </a:buClr>
              <a:buSzPct val="100000"/>
              <a:buFont typeface="Times New Roman" panose="02020603050405020304" pitchFamily="18" charset="0"/>
              <a:buNone/>
              <a:defRPr/>
            </a:pPr>
            <a:r>
              <a:rPr lang="lt-LT" altLang="en-US" sz="2800" b="1" i="1">
                <a:effectLst>
                  <a:outerShdw blurRad="38100" dist="38100" dir="2700000" algn="tl">
                    <a:srgbClr val="C0C0C0"/>
                  </a:outerShdw>
                </a:effectLst>
                <a:latin typeface="Times New Roman" panose="02020603050405020304" pitchFamily="18" charset="0"/>
              </a:rPr>
              <a:t>LAK-19</a:t>
            </a:r>
          </a:p>
        </p:txBody>
      </p:sp>
      <p:sp>
        <p:nvSpPr>
          <p:cNvPr id="109572" name="Text Box 2"/>
          <p:cNvSpPr txBox="1">
            <a:spLocks noChangeArrowheads="1"/>
          </p:cNvSpPr>
          <p:nvPr/>
        </p:nvSpPr>
        <p:spPr bwMode="auto">
          <a:xfrm>
            <a:off x="9296400" y="0"/>
            <a:ext cx="1373188" cy="368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defRPr>
            </a:lvl9pPr>
          </a:lstStyle>
          <a:p>
            <a:pPr>
              <a:buClr>
                <a:srgbClr val="000000"/>
              </a:buClr>
              <a:buSzPct val="100000"/>
              <a:buFont typeface="Times New Roman" panose="02020603050405020304" pitchFamily="18" charset="0"/>
              <a:buNone/>
            </a:pPr>
            <a:r>
              <a:rPr lang="en-US" altLang="en-US" b="1">
                <a:solidFill>
                  <a:srgbClr val="000000"/>
                </a:solidFill>
                <a:ea typeface="Lucida Sans Unicode" panose="020B0602030504020204" pitchFamily="34" charset="0"/>
                <a:cs typeface="Lucida Sans Unicode" panose="020B0602030504020204" pitchFamily="34" charset="0"/>
              </a:rPr>
              <a:t>Nowadays</a:t>
            </a:r>
            <a:r>
              <a:rPr lang="lt-LT" altLang="en-US" b="1">
                <a:solidFill>
                  <a:srgbClr val="000000"/>
                </a:solidFill>
                <a:latin typeface="Times New Roman" panose="02020603050405020304" pitchFamily="18" charset="0"/>
                <a:ea typeface="Lucida Sans Unicode" panose="020B0602030504020204" pitchFamily="34" charset="0"/>
                <a:cs typeface="Lucida Sans Unicode" panose="020B0602030504020204" pitchFamily="34" charset="0"/>
              </a:rPr>
              <a:t> </a:t>
            </a:r>
          </a:p>
        </p:txBody>
      </p:sp>
      <p:pic>
        <p:nvPicPr>
          <p:cNvPr id="10957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11450" y="1196976"/>
            <a:ext cx="6516688" cy="488791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997008165"/>
      </p:ext>
    </p:extLst>
  </p:cSld>
  <p:clrMapOvr>
    <a:masterClrMapping/>
  </p:clrMapOvr>
  <p:transition spd="med" advTm="5120">
    <p:dissolve/>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Rectangle 1"/>
          <p:cNvSpPr>
            <a:spLocks noChangeArrowheads="1"/>
          </p:cNvSpPr>
          <p:nvPr/>
        </p:nvSpPr>
        <p:spPr bwMode="auto">
          <a:xfrm>
            <a:off x="1981200" y="457200"/>
            <a:ext cx="8229600" cy="596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Lucida Sans Unicode" panose="020B0602030504020204" pitchFamily="34" charset="0"/>
                <a:cs typeface="Lucida Sans Unicode" panose="020B0602030504020204" pitchFamily="34"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Lucida Sans Unicode" panose="020B0602030504020204" pitchFamily="34" charset="0"/>
                <a:cs typeface="Lucida Sans Unicode" panose="020B0602030504020204" pitchFamily="34"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Lucida Sans Unicode" panose="020B0602030504020204" pitchFamily="34" charset="0"/>
                <a:cs typeface="Lucida Sans Unicode" panose="020B0602030504020204" pitchFamily="34"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Lucida Sans Unicode" panose="020B0602030504020204" pitchFamily="34" charset="0"/>
                <a:cs typeface="Lucida Sans Unicode" panose="020B0602030504020204" pitchFamily="34"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Lucida Sans Unicode" panose="020B0602030504020204" pitchFamily="34" charset="0"/>
                <a:cs typeface="Lucida Sans Unicode" panose="020B0602030504020204" pitchFamily="34" charset="0"/>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Lucida Sans Unicode" panose="020B0602030504020204" pitchFamily="34" charset="0"/>
                <a:cs typeface="Lucida Sans Unicode" panose="020B0602030504020204" pitchFamily="34" charset="0"/>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Lucida Sans Unicode" panose="020B0602030504020204" pitchFamily="34" charset="0"/>
                <a:cs typeface="Lucida Sans Unicode" panose="020B0602030504020204" pitchFamily="34" charset="0"/>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Lucida Sans Unicode" panose="020B0602030504020204" pitchFamily="34" charset="0"/>
                <a:cs typeface="Lucida Sans Unicode" panose="020B0602030504020204" pitchFamily="34" charset="0"/>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Lucida Sans Unicode" panose="020B0602030504020204" pitchFamily="34" charset="0"/>
                <a:cs typeface="Lucida Sans Unicode" panose="020B0602030504020204" pitchFamily="34" charset="0"/>
              </a:defRPr>
            </a:lvl9pPr>
          </a:lstStyle>
          <a:p>
            <a:pPr algn="ctr" eaLnBrk="1" hangingPunct="1">
              <a:buClr>
                <a:srgbClr val="000000"/>
              </a:buClr>
              <a:buSzPct val="100000"/>
              <a:buFont typeface="Times New Roman" panose="02020603050405020304" pitchFamily="18" charset="0"/>
              <a:buNone/>
              <a:defRPr/>
            </a:pPr>
            <a:r>
              <a:rPr lang="lt-LT" altLang="en-US" sz="2800" b="1" i="1">
                <a:effectLst>
                  <a:outerShdw blurRad="38100" dist="38100" dir="2700000" algn="tl">
                    <a:srgbClr val="C0C0C0"/>
                  </a:outerShdw>
                </a:effectLst>
                <a:latin typeface="Times New Roman" panose="02020603050405020304" pitchFamily="18" charset="0"/>
              </a:rPr>
              <a:t>LAK-20 and LAK-20M</a:t>
            </a:r>
          </a:p>
        </p:txBody>
      </p:sp>
      <p:sp>
        <p:nvSpPr>
          <p:cNvPr id="73732" name="Rectangle 4"/>
          <p:cNvSpPr>
            <a:spLocks noChangeArrowheads="1"/>
          </p:cNvSpPr>
          <p:nvPr/>
        </p:nvSpPr>
        <p:spPr bwMode="auto">
          <a:xfrm>
            <a:off x="4151313" y="1268413"/>
            <a:ext cx="3528700" cy="43306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Lucida Sans Unicode" panose="020B0602030504020204" pitchFamily="34" charset="0"/>
                <a:cs typeface="Lucida Sans Unicode" panose="020B0602030504020204" pitchFamily="34"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Lucida Sans Unicode" panose="020B0602030504020204" pitchFamily="34" charset="0"/>
                <a:cs typeface="Lucida Sans Unicode" panose="020B0602030504020204" pitchFamily="34"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Lucida Sans Unicode" panose="020B0602030504020204" pitchFamily="34" charset="0"/>
                <a:cs typeface="Lucida Sans Unicode" panose="020B0602030504020204" pitchFamily="34"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Lucida Sans Unicode" panose="020B0602030504020204" pitchFamily="34" charset="0"/>
                <a:cs typeface="Lucida Sans Unicode" panose="020B0602030504020204" pitchFamily="34"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Lucida Sans Unicode" panose="020B0602030504020204" pitchFamily="34" charset="0"/>
                <a:cs typeface="Lucida Sans Unicode" panose="020B0602030504020204" pitchFamily="34" charset="0"/>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Lucida Sans Unicode" panose="020B0602030504020204" pitchFamily="34" charset="0"/>
                <a:cs typeface="Lucida Sans Unicode" panose="020B0602030504020204" pitchFamily="34" charset="0"/>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Lucida Sans Unicode" panose="020B0602030504020204" pitchFamily="34" charset="0"/>
                <a:cs typeface="Lucida Sans Unicode" panose="020B0602030504020204" pitchFamily="34" charset="0"/>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Lucida Sans Unicode" panose="020B0602030504020204" pitchFamily="34" charset="0"/>
                <a:cs typeface="Lucida Sans Unicode" panose="020B0602030504020204" pitchFamily="34" charset="0"/>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Lucida Sans Unicode" panose="020B0602030504020204" pitchFamily="34" charset="0"/>
                <a:cs typeface="Lucida Sans Unicode" panose="020B0602030504020204" pitchFamily="34" charset="0"/>
              </a:defRPr>
            </a:lvl9pPr>
          </a:lstStyle>
          <a:p>
            <a:pPr>
              <a:buClr>
                <a:srgbClr val="000000"/>
              </a:buClr>
              <a:buSzPct val="100000"/>
              <a:buFont typeface="Times New Roman" panose="02020603050405020304" pitchFamily="18" charset="0"/>
              <a:buNone/>
              <a:defRPr/>
            </a:pPr>
            <a:r>
              <a:rPr lang="lt-LT" altLang="en-US" sz="2200" b="1">
                <a:effectLst>
                  <a:outerShdw blurRad="38100" dist="38100" dir="2700000" algn="tl">
                    <a:srgbClr val="C0C0C0"/>
                  </a:outerShdw>
                </a:effectLst>
                <a:latin typeface="Times New Roman" panose="02020603050405020304" pitchFamily="18" charset="0"/>
              </a:rPr>
              <a:t>T</a:t>
            </a:r>
            <a:r>
              <a:rPr lang="en-US" altLang="en-US" sz="2200" b="1">
                <a:effectLst>
                  <a:outerShdw blurRad="38100" dist="38100" dir="2700000" algn="tl">
                    <a:srgbClr val="C0C0C0"/>
                  </a:outerShdw>
                </a:effectLst>
                <a:latin typeface="Times New Roman" panose="02020603050405020304" pitchFamily="18" charset="0"/>
              </a:rPr>
              <a:t>wo seat open class sailplan</a:t>
            </a:r>
          </a:p>
        </p:txBody>
      </p:sp>
      <p:pic>
        <p:nvPicPr>
          <p:cNvPr id="14234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00376" y="1844675"/>
            <a:ext cx="6480175" cy="4318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008492807"/>
      </p:ext>
    </p:extLst>
  </p:cSld>
  <p:clrMapOvr>
    <a:masterClrMapping/>
  </p:clrMapOvr>
  <p:transition spd="med" advTm="5120">
    <p:dissolve/>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Naslov 1"/>
          <p:cNvSpPr txBox="1">
            <a:spLocks noGrp="1" noChangeArrowheads="1"/>
          </p:cNvSpPr>
          <p:nvPr>
            <p:ph type="title" idx="4294967295"/>
          </p:nvPr>
        </p:nvSpPr>
        <p:spPr>
          <a:xfrm>
            <a:off x="2030454" y="5396247"/>
            <a:ext cx="8229024" cy="1144920"/>
          </a:xfrm>
        </p:spPr>
        <p:txBody>
          <a:bodyPr>
            <a:normAutofit fontScale="90000"/>
          </a:bodyPr>
          <a:lstStyle/>
          <a:p>
            <a:pPr eaLnBrk="1"/>
            <a:r>
              <a:rPr altLang="en-US">
                <a:latin typeface="Liberation Sans"/>
                <a:ea typeface="Microsoft YaHei" panose="020B0503020204020204" pitchFamily="34" charset="-122"/>
                <a:cs typeface="Mangal" pitchFamily="18" charset="0"/>
              </a:rPr>
              <a:t>FES </a:t>
            </a:r>
            <a:r>
              <a:rPr lang="en-GB" altLang="en-US">
                <a:latin typeface="Liberation Sans"/>
                <a:ea typeface="Microsoft YaHei" panose="020B0503020204020204" pitchFamily="34" charset="-122"/>
                <a:cs typeface="Mangal" pitchFamily="18" charset="0"/>
              </a:rPr>
              <a:t>development</a:t>
            </a:r>
            <a:r>
              <a:rPr altLang="en-US">
                <a:latin typeface="Liberation Sans"/>
                <a:ea typeface="Microsoft YaHei" panose="020B0503020204020204" pitchFamily="34" charset="-122"/>
                <a:cs typeface="Mangal" pitchFamily="18" charset="0"/>
              </a:rPr>
              <a:t>, </a:t>
            </a:r>
            <a:r>
              <a:rPr lang="en-GB" altLang="en-US">
                <a:latin typeface="Liberation Sans"/>
                <a:ea typeface="Microsoft YaHei" panose="020B0503020204020204" pitchFamily="34" charset="-122"/>
                <a:cs typeface="Mangal" pitchFamily="18" charset="0"/>
              </a:rPr>
              <a:t>recent</a:t>
            </a:r>
            <a:r>
              <a:rPr altLang="en-US">
                <a:latin typeface="Liberation Sans"/>
                <a:ea typeface="Microsoft YaHei" panose="020B0503020204020204" pitchFamily="34" charset="-122"/>
                <a:cs typeface="Mangal" pitchFamily="18" charset="0"/>
              </a:rPr>
              <a:t> </a:t>
            </a:r>
            <a:r>
              <a:rPr lang="en-GB" altLang="en-US">
                <a:latin typeface="Liberation Sans"/>
                <a:ea typeface="Microsoft YaHei" panose="020B0503020204020204" pitchFamily="34" charset="-122"/>
                <a:cs typeface="Mangal" pitchFamily="18" charset="0"/>
              </a:rPr>
              <a:t>issues</a:t>
            </a:r>
            <a:r>
              <a:rPr altLang="en-US">
                <a:latin typeface="Liberation Sans"/>
                <a:ea typeface="Microsoft YaHei" panose="020B0503020204020204" pitchFamily="34" charset="-122"/>
                <a:cs typeface="Mangal" pitchFamily="18" charset="0"/>
              </a:rPr>
              <a:t> </a:t>
            </a:r>
            <a:r>
              <a:rPr lang="en-GB" altLang="en-US">
                <a:latin typeface="Liberation Sans"/>
                <a:ea typeface="Microsoft YaHei" panose="020B0503020204020204" pitchFamily="34" charset="-122"/>
                <a:cs typeface="Mangal" pitchFamily="18" charset="0"/>
              </a:rPr>
              <a:t>and</a:t>
            </a:r>
            <a:r>
              <a:rPr altLang="en-US">
                <a:latin typeface="Liberation Sans"/>
                <a:ea typeface="Microsoft YaHei" panose="020B0503020204020204" pitchFamily="34" charset="-122"/>
                <a:cs typeface="Mangal" pitchFamily="18" charset="0"/>
              </a:rPr>
              <a:t> </a:t>
            </a:r>
            <a:r>
              <a:rPr lang="en-GB" altLang="en-US">
                <a:latin typeface="Liberation Sans"/>
                <a:ea typeface="Microsoft YaHei" panose="020B0503020204020204" pitchFamily="34" charset="-122"/>
                <a:cs typeface="Mangal" pitchFamily="18" charset="0"/>
              </a:rPr>
              <a:t>solutions</a:t>
            </a:r>
          </a:p>
        </p:txBody>
      </p:sp>
      <p:pic>
        <p:nvPicPr>
          <p:cNvPr id="4099" name="Slika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3520" y="1"/>
            <a:ext cx="9153601" cy="51687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11977282"/>
      </p:ext>
    </p:extLst>
  </p:cSld>
  <p:clrMapOvr>
    <a:masterClrMapping/>
  </p:clrMapOvr>
  <p:transition spd="slow"/>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Rectangle 1"/>
          <p:cNvSpPr>
            <a:spLocks noChangeArrowheads="1"/>
          </p:cNvSpPr>
          <p:nvPr/>
        </p:nvSpPr>
        <p:spPr bwMode="auto">
          <a:xfrm>
            <a:off x="1981200" y="457200"/>
            <a:ext cx="8229600" cy="596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Lucida Sans Unicode" panose="020B0602030504020204" pitchFamily="34" charset="0"/>
                <a:cs typeface="Lucida Sans Unicode" panose="020B0602030504020204" pitchFamily="34"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Lucida Sans Unicode" panose="020B0602030504020204" pitchFamily="34" charset="0"/>
                <a:cs typeface="Lucida Sans Unicode" panose="020B0602030504020204" pitchFamily="34"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Lucida Sans Unicode" panose="020B0602030504020204" pitchFamily="34" charset="0"/>
                <a:cs typeface="Lucida Sans Unicode" panose="020B0602030504020204" pitchFamily="34"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Lucida Sans Unicode" panose="020B0602030504020204" pitchFamily="34" charset="0"/>
                <a:cs typeface="Lucida Sans Unicode" panose="020B0602030504020204" pitchFamily="34"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Lucida Sans Unicode" panose="020B0602030504020204" pitchFamily="34" charset="0"/>
                <a:cs typeface="Lucida Sans Unicode" panose="020B0602030504020204" pitchFamily="34" charset="0"/>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Lucida Sans Unicode" panose="020B0602030504020204" pitchFamily="34" charset="0"/>
                <a:cs typeface="Lucida Sans Unicode" panose="020B0602030504020204" pitchFamily="34" charset="0"/>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Lucida Sans Unicode" panose="020B0602030504020204" pitchFamily="34" charset="0"/>
                <a:cs typeface="Lucida Sans Unicode" panose="020B0602030504020204" pitchFamily="34" charset="0"/>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Lucida Sans Unicode" panose="020B0602030504020204" pitchFamily="34" charset="0"/>
                <a:cs typeface="Lucida Sans Unicode" panose="020B0602030504020204" pitchFamily="34" charset="0"/>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Lucida Sans Unicode" panose="020B0602030504020204" pitchFamily="34" charset="0"/>
                <a:cs typeface="Lucida Sans Unicode" panose="020B0602030504020204" pitchFamily="34" charset="0"/>
              </a:defRPr>
            </a:lvl9pPr>
          </a:lstStyle>
          <a:p>
            <a:pPr algn="ctr" eaLnBrk="1" hangingPunct="1">
              <a:buClr>
                <a:srgbClr val="000000"/>
              </a:buClr>
              <a:buSzPct val="100000"/>
              <a:buFont typeface="Times New Roman" panose="02020603050405020304" pitchFamily="18" charset="0"/>
              <a:buNone/>
              <a:defRPr/>
            </a:pPr>
            <a:r>
              <a:rPr lang="lt-LT" altLang="en-US" sz="2800" b="1" i="1" dirty="0">
                <a:effectLst>
                  <a:outerShdw blurRad="38100" dist="38100" dir="2700000" algn="tl">
                    <a:srgbClr val="C0C0C0"/>
                  </a:outerShdw>
                </a:effectLst>
                <a:latin typeface="Times New Roman" panose="02020603050405020304" pitchFamily="18" charset="0"/>
              </a:rPr>
              <a:t>LAK-17B</a:t>
            </a:r>
            <a:r>
              <a:rPr lang="en-US" altLang="en-US" sz="2800" b="1" i="1" dirty="0">
                <a:effectLst>
                  <a:outerShdw blurRad="38100" dist="38100" dir="2700000" algn="tl">
                    <a:srgbClr val="C0C0C0"/>
                  </a:outerShdw>
                </a:effectLst>
                <a:latin typeface="Times New Roman" panose="02020603050405020304" pitchFamily="18" charset="0"/>
              </a:rPr>
              <a:t>, new wing profile, increased wing loading</a:t>
            </a:r>
            <a:endParaRPr lang="lt-LT" altLang="en-US" sz="2800" b="1" i="1" dirty="0">
              <a:effectLst>
                <a:outerShdw blurRad="38100" dist="38100" dir="2700000" algn="tl">
                  <a:srgbClr val="C0C0C0"/>
                </a:outerShdw>
              </a:effectLst>
              <a:latin typeface="Times New Roman" panose="02020603050405020304" pitchFamily="18" charset="0"/>
            </a:endParaRPr>
          </a:p>
        </p:txBody>
      </p:sp>
      <p:pic>
        <p:nvPicPr>
          <p:cNvPr id="15872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79713" y="1166814"/>
            <a:ext cx="6843712" cy="513238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4036217749"/>
      </p:ext>
    </p:extLst>
  </p:cSld>
  <p:clrMapOvr>
    <a:masterClrMapping/>
  </p:clrMapOvr>
  <p:transition spd="med" advTm="5120">
    <p:dissolve/>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98867" y="305888"/>
            <a:ext cx="11004997" cy="5632311"/>
          </a:xfrm>
          <a:prstGeom prst="rect">
            <a:avLst/>
          </a:prstGeom>
        </p:spPr>
        <p:txBody>
          <a:bodyPr wrap="square">
            <a:spAutoFit/>
          </a:bodyPr>
          <a:lstStyle/>
          <a:p>
            <a:r>
              <a:rPr lang="en-US" sz="2000" dirty="0"/>
              <a:t>Over the past 15 years after the company became private, LAK-17 type glider was developed and modified, and about 220 units of gliders in 15 m  and 18 m Classes were manufactured and delivered to the customers all over the World.</a:t>
            </a:r>
            <a:endParaRPr lang="lt-LT" sz="2000" dirty="0"/>
          </a:p>
          <a:p>
            <a:r>
              <a:rPr lang="en-US" sz="2000" dirty="0"/>
              <a:t>Few prototypes of the Open Class two place glider LAK-20 and LAK-20M have been made, but due to the low market we do not proceed with the project now.</a:t>
            </a:r>
          </a:p>
          <a:p>
            <a:r>
              <a:rPr lang="en-US" sz="2000" dirty="0"/>
              <a:t> </a:t>
            </a:r>
          </a:p>
          <a:p>
            <a:r>
              <a:rPr lang="en-US" sz="2000" dirty="0"/>
              <a:t>The most revolutionary and progressive product is LAK-17B-FES: Front Electric Sustainer.</a:t>
            </a:r>
          </a:p>
          <a:p>
            <a:r>
              <a:rPr lang="en-US" sz="2000" dirty="0"/>
              <a:t>The glider was certified by EASA and we hope that it starts new Era in safety of glider flying.</a:t>
            </a:r>
          </a:p>
          <a:p>
            <a:r>
              <a:rPr lang="en-US" sz="2000" dirty="0"/>
              <a:t> It is well known that many powered gliders had accidents due to the engine failure during start up at low altitude. Our electric system is many times more reliable. Even if it fails, the motor does not create additional drag and the pilot may continue to fly the pure glider and land safely.</a:t>
            </a:r>
          </a:p>
          <a:p>
            <a:br>
              <a:rPr lang="en-US" sz="2000" dirty="0"/>
            </a:br>
            <a:r>
              <a:rPr lang="en-US" sz="2000" dirty="0"/>
              <a:t>         We produce trailers </a:t>
            </a:r>
            <a:r>
              <a:rPr lang="lt-LT" sz="2000" dirty="0"/>
              <a:t>LAK-T5.</a:t>
            </a:r>
          </a:p>
          <a:p>
            <a:r>
              <a:rPr lang="en-US" sz="2000" dirty="0"/>
              <a:t>        Designers and engineers have university education and many years of experience of work on modern gliders. Many workers have over 20 years of experience and they share it with their young colleagues.  </a:t>
            </a:r>
          </a:p>
          <a:p>
            <a:r>
              <a:rPr lang="lt-LT" sz="2000" dirty="0"/>
              <a:t>        </a:t>
            </a:r>
            <a:r>
              <a:rPr lang="en-US" sz="2000" dirty="0"/>
              <a:t>We have 47 employees.  </a:t>
            </a:r>
            <a:endParaRPr lang="lt-LT" sz="2000" dirty="0"/>
          </a:p>
          <a:p>
            <a:r>
              <a:rPr lang="lt-LT" sz="2000" dirty="0"/>
              <a:t>        </a:t>
            </a:r>
            <a:r>
              <a:rPr lang="lt-LT" sz="2000" dirty="0" err="1"/>
              <a:t>And</a:t>
            </a:r>
            <a:r>
              <a:rPr lang="lt-LT" sz="2000" dirty="0"/>
              <a:t> net </a:t>
            </a:r>
            <a:r>
              <a:rPr lang="lt-LT" sz="2000" dirty="0" err="1"/>
              <a:t>of</a:t>
            </a:r>
            <a:r>
              <a:rPr lang="lt-LT" sz="2000" dirty="0"/>
              <a:t> </a:t>
            </a:r>
            <a:r>
              <a:rPr lang="lt-LT" sz="2000" dirty="0" err="1"/>
              <a:t>Dealers</a:t>
            </a:r>
            <a:r>
              <a:rPr lang="lt-LT" sz="2000" dirty="0"/>
              <a:t> </a:t>
            </a:r>
            <a:r>
              <a:rPr lang="lt-LT" sz="2000" dirty="0" err="1"/>
              <a:t>all</a:t>
            </a:r>
            <a:r>
              <a:rPr lang="lt-LT" sz="2000" dirty="0"/>
              <a:t> </a:t>
            </a:r>
            <a:r>
              <a:rPr lang="lt-LT" sz="2000" dirty="0" err="1"/>
              <a:t>over</a:t>
            </a:r>
            <a:r>
              <a:rPr lang="lt-LT" sz="2000" dirty="0"/>
              <a:t> the </a:t>
            </a:r>
            <a:r>
              <a:rPr lang="lt-LT" sz="2000" dirty="0" err="1"/>
              <a:t>World</a:t>
            </a:r>
            <a:r>
              <a:rPr lang="lt-LT" sz="2000" dirty="0"/>
              <a:t>.</a:t>
            </a:r>
            <a:endParaRPr lang="en-US" sz="2000" dirty="0"/>
          </a:p>
        </p:txBody>
      </p:sp>
    </p:spTree>
    <p:extLst>
      <p:ext uri="{BB962C8B-B14F-4D97-AF65-F5344CB8AC3E}">
        <p14:creationId xmlns:p14="http://schemas.microsoft.com/office/powerpoint/2010/main" val="402458031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Naslov 1"/>
          <p:cNvSpPr txBox="1">
            <a:spLocks noGrp="1" noChangeArrowheads="1"/>
          </p:cNvSpPr>
          <p:nvPr>
            <p:ph type="title" idx="4294967295"/>
          </p:nvPr>
        </p:nvSpPr>
        <p:spPr/>
        <p:txBody>
          <a:bodyPr/>
          <a:lstStyle/>
          <a:p>
            <a:pPr eaLnBrk="1"/>
            <a:endParaRPr lang="en-GB" altLang="en-US" dirty="0">
              <a:latin typeface="Liberation Sans"/>
              <a:ea typeface="Microsoft YaHei" panose="020B0503020204020204" pitchFamily="34" charset="-122"/>
              <a:cs typeface="Mangal" pitchFamily="18" charset="0"/>
            </a:endParaRPr>
          </a:p>
        </p:txBody>
      </p:sp>
      <p:pic>
        <p:nvPicPr>
          <p:cNvPr id="7171" name="Slika 2"/>
          <p:cNvPicPr>
            <a:picLocks noChangeAspect="1" noChangeArrowheads="1"/>
          </p:cNvPicPr>
          <p:nvPr/>
        </p:nvPicPr>
        <p:blipFill>
          <a:blip r:embed="rId3">
            <a:extLst>
              <a:ext uri="{28A0092B-C50C-407E-A947-70E740481C1C}">
                <a14:useLocalDpi xmlns:a14="http://schemas.microsoft.com/office/drawing/2010/main" val="0"/>
              </a:ext>
            </a:extLst>
          </a:blip>
          <a:srcRect t="-394" r="-21"/>
          <a:stretch>
            <a:fillRect/>
          </a:stretch>
        </p:blipFill>
        <p:spPr bwMode="auto">
          <a:xfrm>
            <a:off x="1523521" y="-1080112"/>
            <a:ext cx="9146401" cy="6114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2" name="Pravokotnik 6"/>
          <p:cNvSpPr>
            <a:spLocks noChangeArrowheads="1"/>
          </p:cNvSpPr>
          <p:nvPr/>
        </p:nvSpPr>
        <p:spPr bwMode="auto">
          <a:xfrm>
            <a:off x="3343872" y="5583468"/>
            <a:ext cx="6060156" cy="6508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413"/>
              </a:spcBef>
              <a:defRPr sz="3200">
                <a:solidFill>
                  <a:srgbClr val="000000"/>
                </a:solidFill>
                <a:latin typeface="Liberation Sans"/>
                <a:ea typeface="Microsoft YaHei" panose="020B0503020204020204" pitchFamily="34" charset="-122"/>
                <a:cs typeface="Mangal" pitchFamily="18" charset="0"/>
              </a:defRPr>
            </a:lvl1pPr>
            <a:lvl2pPr marL="742950" indent="-285750">
              <a:lnSpc>
                <a:spcPct val="90000"/>
              </a:lnSpc>
              <a:spcBef>
                <a:spcPts val="500"/>
              </a:spcBef>
              <a:buSzPct val="100000"/>
              <a:buFont typeface="Arial" panose="020B0604020202020204" pitchFamily="34" charset="0"/>
              <a:buChar char="•"/>
              <a:defRPr sz="2400">
                <a:solidFill>
                  <a:srgbClr val="000000"/>
                </a:solidFill>
                <a:latin typeface="Calibri" panose="020F0502020204030204" pitchFamily="34" charset="0"/>
                <a:ea typeface="Microsoft YaHei" panose="020B0503020204020204" pitchFamily="34" charset="-122"/>
              </a:defRPr>
            </a:lvl2pPr>
            <a:lvl3pPr marL="1143000" indent="-228600">
              <a:lnSpc>
                <a:spcPct val="90000"/>
              </a:lnSpc>
              <a:spcBef>
                <a:spcPts val="500"/>
              </a:spcBef>
              <a:buSzPct val="100000"/>
              <a:buFont typeface="Arial" panose="020B0604020202020204" pitchFamily="34" charset="0"/>
              <a:buChar char="•"/>
              <a:defRPr sz="2000">
                <a:solidFill>
                  <a:srgbClr val="000000"/>
                </a:solidFill>
                <a:latin typeface="Calibri" panose="020F0502020204030204" pitchFamily="34" charset="0"/>
                <a:ea typeface="Microsoft YaHei" panose="020B0503020204020204" pitchFamily="34" charset="-122"/>
              </a:defRPr>
            </a:lvl3pPr>
            <a:lvl4pPr marL="1600200" indent="-228600">
              <a:lnSpc>
                <a:spcPct val="90000"/>
              </a:lnSpc>
              <a:spcBef>
                <a:spcPts val="500"/>
              </a:spcBef>
              <a:buSzPct val="100000"/>
              <a:buFont typeface="Arial" panose="020B0604020202020204" pitchFamily="34" charset="0"/>
              <a:buChar char="•"/>
              <a:defRPr>
                <a:solidFill>
                  <a:srgbClr val="000000"/>
                </a:solidFill>
                <a:latin typeface="Calibri" panose="020F0502020204030204" pitchFamily="34" charset="0"/>
                <a:ea typeface="Microsoft YaHei" panose="020B0503020204020204" pitchFamily="34" charset="-122"/>
              </a:defRPr>
            </a:lvl4pPr>
            <a:lvl5pPr marL="2057400" indent="-228600">
              <a:lnSpc>
                <a:spcPct val="90000"/>
              </a:lnSpc>
              <a:spcBef>
                <a:spcPts val="500"/>
              </a:spcBef>
              <a:buSzPct val="100000"/>
              <a:buFont typeface="Arial" panose="020B0604020202020204" pitchFamily="34" charset="0"/>
              <a:buChar char="•"/>
              <a:defRPr>
                <a:solidFill>
                  <a:srgbClr val="000000"/>
                </a:solidFill>
                <a:latin typeface="Calibri" panose="020F0502020204030204" pitchFamily="34" charset="0"/>
                <a:ea typeface="Microsoft YaHei" panose="020B0503020204020204" pitchFamily="34" charset="-122"/>
              </a:defRPr>
            </a:lvl5pPr>
            <a:lvl6pPr marL="2514600" indent="-228600" eaLnBrk="0" fontAlgn="base" hangingPunct="0">
              <a:lnSpc>
                <a:spcPct val="90000"/>
              </a:lnSpc>
              <a:spcBef>
                <a:spcPts val="500"/>
              </a:spcBef>
              <a:spcAft>
                <a:spcPct val="0"/>
              </a:spcAft>
              <a:buSzPct val="100000"/>
              <a:buFont typeface="Arial" panose="020B0604020202020204" pitchFamily="34" charset="0"/>
              <a:buChar char="•"/>
              <a:defRPr>
                <a:solidFill>
                  <a:srgbClr val="000000"/>
                </a:solidFill>
                <a:latin typeface="Calibri" panose="020F0502020204030204" pitchFamily="34" charset="0"/>
                <a:ea typeface="Microsoft YaHei" panose="020B0503020204020204" pitchFamily="34" charset="-122"/>
              </a:defRPr>
            </a:lvl6pPr>
            <a:lvl7pPr marL="2971800" indent="-228600" eaLnBrk="0" fontAlgn="base" hangingPunct="0">
              <a:lnSpc>
                <a:spcPct val="90000"/>
              </a:lnSpc>
              <a:spcBef>
                <a:spcPts val="500"/>
              </a:spcBef>
              <a:spcAft>
                <a:spcPct val="0"/>
              </a:spcAft>
              <a:buSzPct val="100000"/>
              <a:buFont typeface="Arial" panose="020B0604020202020204" pitchFamily="34" charset="0"/>
              <a:buChar char="•"/>
              <a:defRPr>
                <a:solidFill>
                  <a:srgbClr val="000000"/>
                </a:solidFill>
                <a:latin typeface="Calibri" panose="020F0502020204030204" pitchFamily="34" charset="0"/>
                <a:ea typeface="Microsoft YaHei" panose="020B0503020204020204" pitchFamily="34" charset="-122"/>
              </a:defRPr>
            </a:lvl7pPr>
            <a:lvl8pPr marL="3429000" indent="-228600" eaLnBrk="0" fontAlgn="base" hangingPunct="0">
              <a:lnSpc>
                <a:spcPct val="90000"/>
              </a:lnSpc>
              <a:spcBef>
                <a:spcPts val="500"/>
              </a:spcBef>
              <a:spcAft>
                <a:spcPct val="0"/>
              </a:spcAft>
              <a:buSzPct val="100000"/>
              <a:buFont typeface="Arial" panose="020B0604020202020204" pitchFamily="34" charset="0"/>
              <a:buChar char="•"/>
              <a:defRPr>
                <a:solidFill>
                  <a:srgbClr val="000000"/>
                </a:solidFill>
                <a:latin typeface="Calibri" panose="020F0502020204030204" pitchFamily="34" charset="0"/>
                <a:ea typeface="Microsoft YaHei" panose="020B0503020204020204" pitchFamily="34" charset="-122"/>
              </a:defRPr>
            </a:lvl8pPr>
            <a:lvl9pPr marL="3886200" indent="-228600" eaLnBrk="0" fontAlgn="base" hangingPunct="0">
              <a:lnSpc>
                <a:spcPct val="90000"/>
              </a:lnSpc>
              <a:spcBef>
                <a:spcPts val="500"/>
              </a:spcBef>
              <a:spcAft>
                <a:spcPct val="0"/>
              </a:spcAft>
              <a:buSzPct val="100000"/>
              <a:buFont typeface="Arial" panose="020B0604020202020204" pitchFamily="34" charset="0"/>
              <a:buChar char="•"/>
              <a:defRPr>
                <a:solidFill>
                  <a:srgbClr val="000000"/>
                </a:solidFill>
                <a:latin typeface="Calibri" panose="020F0502020204030204" pitchFamily="34" charset="0"/>
                <a:ea typeface="Microsoft YaHei" panose="020B0503020204020204" pitchFamily="34" charset="-122"/>
              </a:defRPr>
            </a:lvl9pPr>
          </a:lstStyle>
          <a:p>
            <a:pPr eaLnBrk="1" hangingPunct="1">
              <a:spcBef>
                <a:spcPct val="0"/>
              </a:spcBef>
            </a:pPr>
            <a:r>
              <a:rPr lang="sl-SI" altLang="en-US" sz="3629" dirty="0">
                <a:latin typeface="Tahoma" panose="020B0604030504040204" pitchFamily="34" charset="0"/>
                <a:cs typeface="Tahoma" panose="020B0604030504040204" pitchFamily="34" charset="0"/>
              </a:rPr>
              <a:t> </a:t>
            </a:r>
            <a:r>
              <a:rPr lang="lt-LT" altLang="en-US" sz="3629" dirty="0">
                <a:latin typeface="Tahoma" panose="020B0604030504040204" pitchFamily="34" charset="0"/>
                <a:cs typeface="Tahoma" panose="020B0604030504040204" pitchFamily="34" charset="0"/>
              </a:rPr>
              <a:t>Luka </a:t>
            </a:r>
            <a:r>
              <a:rPr lang="sl-SI" altLang="en-US" sz="3629" dirty="0">
                <a:latin typeface="Tahoma" panose="020B0604030504040204" pitchFamily="34" charset="0"/>
                <a:cs typeface="Tahoma" panose="020B0604030504040204" pitchFamily="34" charset="0"/>
              </a:rPr>
              <a:t>3 years old</a:t>
            </a:r>
            <a:endParaRPr lang="en-US" altLang="en-US" sz="3629" dirty="0">
              <a:latin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121630698"/>
      </p:ext>
    </p:extLst>
  </p:cSld>
  <p:clrMapOvr>
    <a:masterClrMapping/>
  </p:clrMapOvr>
  <p:transition spd="slow"/>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Pravokotnik 1"/>
          <p:cNvSpPr>
            <a:spLocks noChangeArrowheads="1"/>
          </p:cNvSpPr>
          <p:nvPr/>
        </p:nvSpPr>
        <p:spPr bwMode="auto">
          <a:xfrm>
            <a:off x="1811551" y="591904"/>
            <a:ext cx="8676286" cy="45602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1413"/>
              </a:spcBef>
              <a:defRPr sz="3200">
                <a:solidFill>
                  <a:srgbClr val="000000"/>
                </a:solidFill>
                <a:latin typeface="Liberation Sans"/>
                <a:ea typeface="Microsoft YaHei" panose="020B0503020204020204" pitchFamily="34" charset="-122"/>
                <a:cs typeface="Mangal" pitchFamily="18" charset="0"/>
              </a:defRPr>
            </a:lvl1pPr>
            <a:lvl2pPr marL="742950" indent="-285750">
              <a:lnSpc>
                <a:spcPct val="90000"/>
              </a:lnSpc>
              <a:spcBef>
                <a:spcPts val="500"/>
              </a:spcBef>
              <a:buSzPct val="100000"/>
              <a:buFont typeface="Arial" panose="020B0604020202020204" pitchFamily="34" charset="0"/>
              <a:buChar char="•"/>
              <a:defRPr sz="2400">
                <a:solidFill>
                  <a:srgbClr val="000000"/>
                </a:solidFill>
                <a:latin typeface="Calibri" panose="020F0502020204030204" pitchFamily="34" charset="0"/>
                <a:ea typeface="Microsoft YaHei" panose="020B0503020204020204" pitchFamily="34" charset="-122"/>
              </a:defRPr>
            </a:lvl2pPr>
            <a:lvl3pPr marL="1143000" indent="-228600">
              <a:lnSpc>
                <a:spcPct val="90000"/>
              </a:lnSpc>
              <a:spcBef>
                <a:spcPts val="500"/>
              </a:spcBef>
              <a:buSzPct val="100000"/>
              <a:buFont typeface="Arial" panose="020B0604020202020204" pitchFamily="34" charset="0"/>
              <a:buChar char="•"/>
              <a:defRPr sz="2000">
                <a:solidFill>
                  <a:srgbClr val="000000"/>
                </a:solidFill>
                <a:latin typeface="Calibri" panose="020F0502020204030204" pitchFamily="34" charset="0"/>
                <a:ea typeface="Microsoft YaHei" panose="020B0503020204020204" pitchFamily="34" charset="-122"/>
              </a:defRPr>
            </a:lvl3pPr>
            <a:lvl4pPr marL="1600200" indent="-228600">
              <a:lnSpc>
                <a:spcPct val="90000"/>
              </a:lnSpc>
              <a:spcBef>
                <a:spcPts val="500"/>
              </a:spcBef>
              <a:buSzPct val="100000"/>
              <a:buFont typeface="Arial" panose="020B0604020202020204" pitchFamily="34" charset="0"/>
              <a:buChar char="•"/>
              <a:defRPr>
                <a:solidFill>
                  <a:srgbClr val="000000"/>
                </a:solidFill>
                <a:latin typeface="Calibri" panose="020F0502020204030204" pitchFamily="34" charset="0"/>
                <a:ea typeface="Microsoft YaHei" panose="020B0503020204020204" pitchFamily="34" charset="-122"/>
              </a:defRPr>
            </a:lvl4pPr>
            <a:lvl5pPr marL="2057400" indent="-228600">
              <a:lnSpc>
                <a:spcPct val="90000"/>
              </a:lnSpc>
              <a:spcBef>
                <a:spcPts val="500"/>
              </a:spcBef>
              <a:buSzPct val="100000"/>
              <a:buFont typeface="Arial" panose="020B0604020202020204" pitchFamily="34" charset="0"/>
              <a:buChar char="•"/>
              <a:defRPr>
                <a:solidFill>
                  <a:srgbClr val="000000"/>
                </a:solidFill>
                <a:latin typeface="Calibri" panose="020F0502020204030204" pitchFamily="34" charset="0"/>
                <a:ea typeface="Microsoft YaHei" panose="020B0503020204020204" pitchFamily="34" charset="-122"/>
              </a:defRPr>
            </a:lvl5pPr>
            <a:lvl6pPr marL="2514600" indent="-228600" eaLnBrk="0" fontAlgn="base" hangingPunct="0">
              <a:lnSpc>
                <a:spcPct val="90000"/>
              </a:lnSpc>
              <a:spcBef>
                <a:spcPts val="500"/>
              </a:spcBef>
              <a:spcAft>
                <a:spcPct val="0"/>
              </a:spcAft>
              <a:buSzPct val="100000"/>
              <a:buFont typeface="Arial" panose="020B0604020202020204" pitchFamily="34" charset="0"/>
              <a:buChar char="•"/>
              <a:defRPr>
                <a:solidFill>
                  <a:srgbClr val="000000"/>
                </a:solidFill>
                <a:latin typeface="Calibri" panose="020F0502020204030204" pitchFamily="34" charset="0"/>
                <a:ea typeface="Microsoft YaHei" panose="020B0503020204020204" pitchFamily="34" charset="-122"/>
              </a:defRPr>
            </a:lvl6pPr>
            <a:lvl7pPr marL="2971800" indent="-228600" eaLnBrk="0" fontAlgn="base" hangingPunct="0">
              <a:lnSpc>
                <a:spcPct val="90000"/>
              </a:lnSpc>
              <a:spcBef>
                <a:spcPts val="500"/>
              </a:spcBef>
              <a:spcAft>
                <a:spcPct val="0"/>
              </a:spcAft>
              <a:buSzPct val="100000"/>
              <a:buFont typeface="Arial" panose="020B0604020202020204" pitchFamily="34" charset="0"/>
              <a:buChar char="•"/>
              <a:defRPr>
                <a:solidFill>
                  <a:srgbClr val="000000"/>
                </a:solidFill>
                <a:latin typeface="Calibri" panose="020F0502020204030204" pitchFamily="34" charset="0"/>
                <a:ea typeface="Microsoft YaHei" panose="020B0503020204020204" pitchFamily="34" charset="-122"/>
              </a:defRPr>
            </a:lvl7pPr>
            <a:lvl8pPr marL="3429000" indent="-228600" eaLnBrk="0" fontAlgn="base" hangingPunct="0">
              <a:lnSpc>
                <a:spcPct val="90000"/>
              </a:lnSpc>
              <a:spcBef>
                <a:spcPts val="500"/>
              </a:spcBef>
              <a:spcAft>
                <a:spcPct val="0"/>
              </a:spcAft>
              <a:buSzPct val="100000"/>
              <a:buFont typeface="Arial" panose="020B0604020202020204" pitchFamily="34" charset="0"/>
              <a:buChar char="•"/>
              <a:defRPr>
                <a:solidFill>
                  <a:srgbClr val="000000"/>
                </a:solidFill>
                <a:latin typeface="Calibri" panose="020F0502020204030204" pitchFamily="34" charset="0"/>
                <a:ea typeface="Microsoft YaHei" panose="020B0503020204020204" pitchFamily="34" charset="-122"/>
              </a:defRPr>
            </a:lvl8pPr>
            <a:lvl9pPr marL="3886200" indent="-228600" eaLnBrk="0" fontAlgn="base" hangingPunct="0">
              <a:lnSpc>
                <a:spcPct val="90000"/>
              </a:lnSpc>
              <a:spcBef>
                <a:spcPts val="500"/>
              </a:spcBef>
              <a:spcAft>
                <a:spcPct val="0"/>
              </a:spcAft>
              <a:buSzPct val="100000"/>
              <a:buFont typeface="Arial" panose="020B0604020202020204" pitchFamily="34" charset="0"/>
              <a:buChar char="•"/>
              <a:defRPr>
                <a:solidFill>
                  <a:srgbClr val="000000"/>
                </a:solidFill>
                <a:latin typeface="Calibri" panose="020F0502020204030204" pitchFamily="34" charset="0"/>
                <a:ea typeface="Microsoft YaHei" panose="020B0503020204020204" pitchFamily="34" charset="-122"/>
              </a:defRPr>
            </a:lvl9pPr>
          </a:lstStyle>
          <a:p>
            <a:pPr eaLnBrk="1" hangingPunct="1">
              <a:spcBef>
                <a:spcPct val="0"/>
              </a:spcBef>
            </a:pPr>
            <a:r>
              <a:rPr lang="sl-SI" altLang="en-US" sz="3629" dirty="0">
                <a:latin typeface="Tahoma" panose="020B0604030504040204" pitchFamily="34" charset="0"/>
                <a:cs typeface="Tahoma" panose="020B0604030504040204" pitchFamily="34" charset="0"/>
              </a:rPr>
              <a:t>Luka Žnidaršič</a:t>
            </a:r>
            <a:r>
              <a:rPr lang="en-US" altLang="en-US" sz="3629" dirty="0">
                <a:latin typeface="Tahoma" panose="020B0604030504040204" pitchFamily="34" charset="0"/>
                <a:cs typeface="Tahoma" panose="020B0604030504040204" pitchFamily="34" charset="0"/>
              </a:rPr>
              <a:t>, experienced glider pilot,</a:t>
            </a:r>
            <a:endParaRPr lang="sl-SI" altLang="en-US" sz="3629" dirty="0">
              <a:latin typeface="Tahoma" panose="020B0604030504040204" pitchFamily="34" charset="0"/>
              <a:cs typeface="Tahoma" panose="020B0604030504040204" pitchFamily="34" charset="0"/>
            </a:endParaRPr>
          </a:p>
          <a:p>
            <a:pPr>
              <a:spcBef>
                <a:spcPct val="0"/>
              </a:spcBef>
            </a:pPr>
            <a:r>
              <a:rPr lang="en-US" altLang="en-US" sz="3629" dirty="0">
                <a:latin typeface="Tahoma" panose="020B0604030504040204" pitchFamily="34" charset="0"/>
                <a:cs typeface="Tahoma" panose="020B0604030504040204" pitchFamily="34" charset="0"/>
              </a:rPr>
              <a:t>LAK Dealer</a:t>
            </a:r>
            <a:endParaRPr lang="sl-SI" altLang="en-US" sz="3629" dirty="0">
              <a:latin typeface="Tahoma" panose="020B0604030504040204" pitchFamily="34" charset="0"/>
              <a:cs typeface="Tahoma" panose="020B0604030504040204" pitchFamily="34" charset="0"/>
            </a:endParaRPr>
          </a:p>
          <a:p>
            <a:pPr eaLnBrk="1" hangingPunct="1">
              <a:spcBef>
                <a:spcPct val="0"/>
              </a:spcBef>
            </a:pPr>
            <a:endParaRPr lang="sl-SI" altLang="en-US" sz="3629" dirty="0">
              <a:latin typeface="Tahoma" panose="020B0604030504040204" pitchFamily="34" charset="0"/>
              <a:cs typeface="Tahoma" panose="020B0604030504040204" pitchFamily="34" charset="0"/>
            </a:endParaRPr>
          </a:p>
          <a:p>
            <a:pPr eaLnBrk="1" hangingPunct="1">
              <a:spcBef>
                <a:spcPct val="0"/>
              </a:spcBef>
              <a:buFontTx/>
              <a:buChar char="•"/>
            </a:pPr>
            <a:r>
              <a:rPr lang="sl-SI" altLang="en-US" sz="3629" dirty="0">
                <a:latin typeface="Tahoma" panose="020B0604030504040204" pitchFamily="34" charset="0"/>
                <a:cs typeface="Tahoma" panose="020B0604030504040204" pitchFamily="34" charset="0"/>
              </a:rPr>
              <a:t>2800 gliding hours</a:t>
            </a:r>
          </a:p>
          <a:p>
            <a:pPr eaLnBrk="1" hangingPunct="1">
              <a:spcBef>
                <a:spcPct val="0"/>
              </a:spcBef>
              <a:buFontTx/>
              <a:buChar char="•"/>
            </a:pPr>
            <a:r>
              <a:rPr lang="sl-SI" altLang="en-US" sz="3629" dirty="0">
                <a:latin typeface="Tahoma" panose="020B0604030504040204" pitchFamily="34" charset="0"/>
                <a:cs typeface="Tahoma" panose="020B0604030504040204" pitchFamily="34" charset="0"/>
              </a:rPr>
              <a:t>2x JWGC, 4x WGC</a:t>
            </a:r>
            <a:endParaRPr lang="en-US" altLang="en-US" sz="3629" dirty="0">
              <a:latin typeface="Tahoma" panose="020B0604030504040204" pitchFamily="34" charset="0"/>
              <a:cs typeface="Tahoma" panose="020B0604030504040204" pitchFamily="34" charset="0"/>
            </a:endParaRPr>
          </a:p>
          <a:p>
            <a:pPr eaLnBrk="1" hangingPunct="1">
              <a:spcBef>
                <a:spcPct val="0"/>
              </a:spcBef>
              <a:buFontTx/>
              <a:buChar char="•"/>
            </a:pPr>
            <a:r>
              <a:rPr lang="sl-SI" altLang="en-US" sz="3629" dirty="0">
                <a:latin typeface="Tahoma" panose="020B0604030504040204" pitchFamily="34" charset="0"/>
                <a:cs typeface="Tahoma" panose="020B0604030504040204" pitchFamily="34" charset="0"/>
              </a:rPr>
              <a:t>In 2009 established LZ design company </a:t>
            </a:r>
          </a:p>
          <a:p>
            <a:pPr eaLnBrk="1" hangingPunct="1">
              <a:spcBef>
                <a:spcPct val="0"/>
              </a:spcBef>
            </a:pPr>
            <a:endParaRPr lang="sl-SI" altLang="en-US" sz="3629" dirty="0">
              <a:latin typeface="Tahoma" panose="020B0604030504040204" pitchFamily="34" charset="0"/>
              <a:cs typeface="Tahoma" panose="020B0604030504040204" pitchFamily="34" charset="0"/>
            </a:endParaRPr>
          </a:p>
          <a:p>
            <a:pPr eaLnBrk="1" hangingPunct="1">
              <a:spcBef>
                <a:spcPct val="0"/>
              </a:spcBef>
            </a:pPr>
            <a:endParaRPr lang="en-GB" altLang="en-US" sz="3629" dirty="0">
              <a:solidFill>
                <a:schemeClr val="tx1"/>
              </a:solidFill>
              <a:latin typeface="Calibri" panose="020F0502020204030204" pitchFamily="34" charset="0"/>
              <a:cs typeface="Tahoma" panose="020B0604030504040204" pitchFamily="34" charset="0"/>
            </a:endParaRPr>
          </a:p>
        </p:txBody>
      </p:sp>
    </p:spTree>
    <p:extLst>
      <p:ext uri="{BB962C8B-B14F-4D97-AF65-F5344CB8AC3E}">
        <p14:creationId xmlns:p14="http://schemas.microsoft.com/office/powerpoint/2010/main" val="2975430942"/>
      </p:ext>
    </p:extLst>
  </p:cSld>
  <p:clrMapOvr>
    <a:masterClrMapping/>
  </p:clrMapOvr>
  <p:transition spd="slow"/>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ChangeArrowheads="1"/>
          </p:cNvSpPr>
          <p:nvPr/>
        </p:nvSpPr>
        <p:spPr bwMode="auto">
          <a:xfrm>
            <a:off x="1981200" y="457200"/>
            <a:ext cx="8229600" cy="5222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Lucida Sans Unicode" panose="020B0602030504020204" pitchFamily="34" charset="0"/>
                <a:cs typeface="Lucida Sans Unicode" panose="020B0602030504020204" pitchFamily="34"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Lucida Sans Unicode" panose="020B0602030504020204" pitchFamily="34" charset="0"/>
                <a:cs typeface="Lucida Sans Unicode" panose="020B0602030504020204" pitchFamily="34"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Lucida Sans Unicode" panose="020B0602030504020204" pitchFamily="34" charset="0"/>
                <a:cs typeface="Lucida Sans Unicode" panose="020B0602030504020204" pitchFamily="34"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Lucida Sans Unicode" panose="020B0602030504020204" pitchFamily="34" charset="0"/>
                <a:cs typeface="Lucida Sans Unicode" panose="020B0602030504020204" pitchFamily="34"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Lucida Sans Unicode" panose="020B0602030504020204" pitchFamily="34" charset="0"/>
                <a:cs typeface="Lucida Sans Unicode" panose="020B0602030504020204" pitchFamily="34" charset="0"/>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Lucida Sans Unicode" panose="020B0602030504020204" pitchFamily="34" charset="0"/>
                <a:cs typeface="Lucida Sans Unicode" panose="020B0602030504020204" pitchFamily="34" charset="0"/>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Lucida Sans Unicode" panose="020B0602030504020204" pitchFamily="34" charset="0"/>
                <a:cs typeface="Lucida Sans Unicode" panose="020B0602030504020204" pitchFamily="34" charset="0"/>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Lucida Sans Unicode" panose="020B0602030504020204" pitchFamily="34" charset="0"/>
                <a:cs typeface="Lucida Sans Unicode" panose="020B0602030504020204" pitchFamily="34" charset="0"/>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Lucida Sans Unicode" panose="020B0602030504020204" pitchFamily="34" charset="0"/>
                <a:cs typeface="Lucida Sans Unicode" panose="020B0602030504020204" pitchFamily="34" charset="0"/>
              </a:defRPr>
            </a:lvl9pPr>
          </a:lstStyle>
          <a:p>
            <a:pPr algn="ctr" eaLnBrk="1" hangingPunct="1">
              <a:buClr>
                <a:srgbClr val="000000"/>
              </a:buClr>
              <a:buSzPct val="100000"/>
              <a:buFont typeface="Times New Roman" panose="02020603050405020304" pitchFamily="18" charset="0"/>
              <a:buNone/>
              <a:defRPr/>
            </a:pPr>
            <a:r>
              <a:rPr lang="lt-LT" altLang="en-US" sz="2800" b="1" i="1">
                <a:effectLst>
                  <a:outerShdw blurRad="38100" dist="38100" dir="2700000" algn="tl">
                    <a:srgbClr val="C0C0C0"/>
                  </a:outerShdw>
                </a:effectLst>
                <a:latin typeface="Times New Roman" panose="02020603050405020304" pitchFamily="18" charset="0"/>
              </a:rPr>
              <a:t>LAK-19</a:t>
            </a:r>
          </a:p>
        </p:txBody>
      </p:sp>
      <p:pic>
        <p:nvPicPr>
          <p:cNvPr id="11981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95550" y="1052513"/>
            <a:ext cx="7272338" cy="51498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73799597"/>
      </p:ext>
    </p:extLst>
  </p:cSld>
  <p:clrMapOvr>
    <a:masterClrMapping/>
  </p:clrMapOvr>
  <p:transition advTm="5120">
    <p:dissolve/>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jeZBesedilom 6">
            <a:extLst/>
          </p:cNvPr>
          <p:cNvSpPr txBox="1"/>
          <p:nvPr/>
        </p:nvSpPr>
        <p:spPr>
          <a:xfrm>
            <a:off x="2063578" y="5724602"/>
            <a:ext cx="7902109" cy="650819"/>
          </a:xfrm>
          <a:prstGeom prst="rect">
            <a:avLst/>
          </a:prstGeom>
          <a:noFill/>
          <a:ln cap="flat">
            <a:noFill/>
          </a:ln>
        </p:spPr>
        <p:txBody>
          <a:bodyPr anchorCtr="1">
            <a:spAutoFit/>
          </a:bodyPr>
          <a:lstStyle/>
          <a:p>
            <a:pPr algn="ctr">
              <a:defRPr sz="1800" b="0" i="0" u="none" strike="noStrike" kern="0" cap="none" spc="0" baseline="0">
                <a:solidFill>
                  <a:srgbClr val="000000"/>
                </a:solidFill>
                <a:uFillTx/>
              </a:defRPr>
            </a:pPr>
            <a:r>
              <a:rPr lang="sl-SI" sz="3629" kern="0" dirty="0">
                <a:solidFill>
                  <a:srgbClr val="000000"/>
                </a:solidFill>
                <a:latin typeface="Tahoma" pitchFamily="34"/>
                <a:ea typeface="Tahoma" pitchFamily="34"/>
                <a:cs typeface="Tahoma" pitchFamily="34"/>
              </a:rPr>
              <a:t>LAK17A FES</a:t>
            </a:r>
            <a:r>
              <a:rPr lang="en-US" sz="3629" kern="0" dirty="0">
                <a:solidFill>
                  <a:srgbClr val="000000"/>
                </a:solidFill>
                <a:latin typeface="Tahoma" pitchFamily="34"/>
                <a:ea typeface="Tahoma" pitchFamily="34"/>
                <a:cs typeface="Tahoma" pitchFamily="34"/>
              </a:rPr>
              <a:t>, SAFETY &amp; COMFORT</a:t>
            </a:r>
            <a:endParaRPr lang="sl-SI" sz="3629" kern="0" dirty="0">
              <a:solidFill>
                <a:srgbClr val="000000"/>
              </a:solidFill>
              <a:latin typeface="Tahoma" pitchFamily="34"/>
              <a:ea typeface="Tahoma" pitchFamily="34"/>
              <a:cs typeface="Tahoma" pitchFamily="34"/>
            </a:endParaRPr>
          </a:p>
        </p:txBody>
      </p:sp>
      <p:pic>
        <p:nvPicPr>
          <p:cNvPr id="13315" name="Slika 5"/>
          <p:cNvPicPr>
            <a:picLocks noChangeAspect="1" noChangeArrowheads="1"/>
          </p:cNvPicPr>
          <p:nvPr/>
        </p:nvPicPr>
        <p:blipFill>
          <a:blip r:embed="rId3" cstate="print">
            <a:extLst>
              <a:ext uri="{28A0092B-C50C-407E-A947-70E740481C1C}">
                <a14:useLocalDpi xmlns:a14="http://schemas.microsoft.com/office/drawing/2010/main" val="0"/>
              </a:ext>
            </a:extLst>
          </a:blip>
          <a:srcRect r="-5"/>
          <a:stretch>
            <a:fillRect/>
          </a:stretch>
        </p:blipFill>
        <p:spPr bwMode="auto">
          <a:xfrm>
            <a:off x="1919493" y="-184128"/>
            <a:ext cx="9143519" cy="56237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26065216"/>
      </p:ext>
    </p:extLst>
  </p:cSld>
  <p:clrMapOvr>
    <a:masterClrMapping/>
  </p:clrMapOvr>
  <p:transition spd="slow"/>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9860280" cy="1325563"/>
          </a:xfrm>
        </p:spPr>
        <p:txBody>
          <a:bodyPr/>
          <a:lstStyle/>
          <a:p>
            <a:r>
              <a:rPr lang="en-US" b="1" i="1" dirty="0">
                <a:solidFill>
                  <a:srgbClr val="0070C0"/>
                </a:solidFill>
              </a:rPr>
              <a:t>LAK-17B-FES, Front-electric-sustainer</a:t>
            </a:r>
            <a:br>
              <a:rPr lang="en-US" b="1" i="1" dirty="0">
                <a:solidFill>
                  <a:srgbClr val="0070C0"/>
                </a:solidFill>
              </a:rPr>
            </a:br>
            <a:r>
              <a:rPr lang="en-US" b="1" i="1" dirty="0">
                <a:solidFill>
                  <a:srgbClr val="0070C0"/>
                </a:solidFill>
              </a:rPr>
              <a:t>New generation - glider with electric motor</a:t>
            </a: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197379" y="1843912"/>
            <a:ext cx="7797241" cy="4855985"/>
          </a:xfrm>
        </p:spPr>
      </p:pic>
    </p:spTree>
    <p:extLst>
      <p:ext uri="{BB962C8B-B14F-4D97-AF65-F5344CB8AC3E}">
        <p14:creationId xmlns:p14="http://schemas.microsoft.com/office/powerpoint/2010/main" val="324602609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20274" y="365125"/>
            <a:ext cx="8533526" cy="1325563"/>
          </a:xfrm>
        </p:spPr>
        <p:txBody>
          <a:bodyPr/>
          <a:lstStyle/>
          <a:p>
            <a:r>
              <a:rPr lang="en-US" b="1" i="1" dirty="0">
                <a:solidFill>
                  <a:srgbClr val="0070C0"/>
                </a:solidFill>
              </a:rPr>
              <a:t>LAK-17B-FES, free flight</a:t>
            </a:r>
            <a:endParaRPr lang="en-US"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820274" y="1825625"/>
            <a:ext cx="6551452" cy="4351338"/>
          </a:xfrm>
        </p:spPr>
      </p:pic>
    </p:spTree>
    <p:extLst>
      <p:ext uri="{BB962C8B-B14F-4D97-AF65-F5344CB8AC3E}">
        <p14:creationId xmlns:p14="http://schemas.microsoft.com/office/powerpoint/2010/main" val="154563891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3532" y="1406582"/>
            <a:ext cx="8017047" cy="5324755"/>
          </a:xfrm>
          <a:prstGeom prst="rect">
            <a:avLst/>
          </a:prstGeom>
        </p:spPr>
      </p:pic>
      <p:sp>
        <p:nvSpPr>
          <p:cNvPr id="3" name="TextBox 2"/>
          <p:cNvSpPr txBox="1"/>
          <p:nvPr/>
        </p:nvSpPr>
        <p:spPr>
          <a:xfrm>
            <a:off x="4267201" y="228599"/>
            <a:ext cx="4133055" cy="954107"/>
          </a:xfrm>
          <a:prstGeom prst="rect">
            <a:avLst/>
          </a:prstGeom>
          <a:noFill/>
        </p:spPr>
        <p:txBody>
          <a:bodyPr wrap="none" rtlCol="0">
            <a:spAutoFit/>
          </a:bodyPr>
          <a:lstStyle/>
          <a:p>
            <a:r>
              <a:rPr lang="en-US" sz="2800" dirty="0"/>
              <a:t>New training opportunities</a:t>
            </a:r>
          </a:p>
          <a:p>
            <a:r>
              <a:rPr lang="en-US" sz="2800" dirty="0"/>
              <a:t>1000 km flown in Lithuania</a:t>
            </a:r>
          </a:p>
        </p:txBody>
      </p:sp>
    </p:spTree>
    <p:extLst>
      <p:ext uri="{BB962C8B-B14F-4D97-AF65-F5344CB8AC3E}">
        <p14:creationId xmlns:p14="http://schemas.microsoft.com/office/powerpoint/2010/main" val="55869547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3533" y="1684902"/>
            <a:ext cx="8736584" cy="4922478"/>
          </a:xfrm>
          <a:prstGeom prst="rect">
            <a:avLst/>
          </a:prstGeom>
        </p:spPr>
      </p:pic>
      <p:sp>
        <p:nvSpPr>
          <p:cNvPr id="3" name="TextBox 2"/>
          <p:cNvSpPr txBox="1"/>
          <p:nvPr/>
        </p:nvSpPr>
        <p:spPr>
          <a:xfrm>
            <a:off x="3200598" y="651934"/>
            <a:ext cx="6382453" cy="523220"/>
          </a:xfrm>
          <a:prstGeom prst="rect">
            <a:avLst/>
          </a:prstGeom>
          <a:noFill/>
        </p:spPr>
        <p:txBody>
          <a:bodyPr wrap="none" rtlCol="0">
            <a:spAutoFit/>
          </a:bodyPr>
          <a:lstStyle/>
          <a:p>
            <a:r>
              <a:rPr lang="en-US" sz="2800" dirty="0"/>
              <a:t>Reach your home base or safe field to land</a:t>
            </a:r>
          </a:p>
        </p:txBody>
      </p:sp>
    </p:spTree>
    <p:extLst>
      <p:ext uri="{BB962C8B-B14F-4D97-AF65-F5344CB8AC3E}">
        <p14:creationId xmlns:p14="http://schemas.microsoft.com/office/powerpoint/2010/main" val="13963238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36982" y="1904868"/>
            <a:ext cx="8718036" cy="3048264"/>
          </a:xfrm>
          <a:prstGeom prst="rect">
            <a:avLst/>
          </a:prstGeom>
        </p:spPr>
      </p:pic>
      <p:sp>
        <p:nvSpPr>
          <p:cNvPr id="3" name="Rectangle 2"/>
          <p:cNvSpPr/>
          <p:nvPr/>
        </p:nvSpPr>
        <p:spPr>
          <a:xfrm>
            <a:off x="1784415" y="363974"/>
            <a:ext cx="8623170" cy="2369880"/>
          </a:xfrm>
          <a:prstGeom prst="rect">
            <a:avLst/>
          </a:prstGeom>
        </p:spPr>
        <p:txBody>
          <a:bodyPr wrap="square">
            <a:spAutoFit/>
          </a:bodyPr>
          <a:lstStyle/>
          <a:p>
            <a:r>
              <a:rPr lang="lt-LT" altLang="en-US" sz="2800" b="1" i="1" dirty="0">
                <a:solidFill>
                  <a:schemeClr val="tx2"/>
                </a:solidFill>
                <a:latin typeface="Times New Roman" panose="02020603050405020304" pitchFamily="18" charset="0"/>
              </a:rPr>
              <a:t>BK-7</a:t>
            </a:r>
            <a:r>
              <a:rPr lang="en-US" altLang="en-US" sz="2800" b="1" i="1" dirty="0">
                <a:solidFill>
                  <a:schemeClr val="tx2"/>
                </a:solidFill>
                <a:latin typeface="Times New Roman" panose="02020603050405020304" pitchFamily="18" charset="0"/>
              </a:rPr>
              <a:t> the first Lithuanian glider from composite materials. Constructor </a:t>
            </a:r>
            <a:r>
              <a:rPr lang="en-US" altLang="en-US" sz="2800" b="1" i="1" dirty="0" err="1">
                <a:solidFill>
                  <a:schemeClr val="tx2"/>
                </a:solidFill>
                <a:latin typeface="Times New Roman" panose="02020603050405020304" pitchFamily="18" charset="0"/>
              </a:rPr>
              <a:t>Balys</a:t>
            </a:r>
            <a:r>
              <a:rPr lang="en-US" altLang="en-US" sz="2800" b="1" i="1" dirty="0">
                <a:solidFill>
                  <a:schemeClr val="tx2"/>
                </a:solidFill>
                <a:latin typeface="Times New Roman" panose="02020603050405020304" pitchFamily="18" charset="0"/>
              </a:rPr>
              <a:t> </a:t>
            </a:r>
            <a:r>
              <a:rPr lang="en-US" altLang="en-US" sz="2800" b="1" i="1" dirty="0" err="1">
                <a:solidFill>
                  <a:schemeClr val="tx2"/>
                </a:solidFill>
                <a:latin typeface="Times New Roman" panose="02020603050405020304" pitchFamily="18" charset="0"/>
              </a:rPr>
              <a:t>Karvelis</a:t>
            </a:r>
            <a:r>
              <a:rPr lang="en-US" altLang="en-US" sz="2800" b="1" i="1" dirty="0">
                <a:solidFill>
                  <a:schemeClr val="tx2"/>
                </a:solidFill>
                <a:latin typeface="Times New Roman" panose="02020603050405020304" pitchFamily="18" charset="0"/>
              </a:rPr>
              <a:t>.</a:t>
            </a:r>
          </a:p>
          <a:p>
            <a:r>
              <a:rPr lang="lt-LT" altLang="en-US" sz="2800" b="1" i="1" dirty="0">
                <a:solidFill>
                  <a:schemeClr val="tx2"/>
                </a:solidFill>
                <a:latin typeface="Times New Roman" panose="02020603050405020304" pitchFamily="18" charset="0"/>
              </a:rPr>
              <a:t>(</a:t>
            </a:r>
            <a:r>
              <a:rPr lang="en-US" altLang="en-US" sz="2800" b="1" i="1" dirty="0">
                <a:solidFill>
                  <a:schemeClr val="tx2"/>
                </a:solidFill>
                <a:latin typeface="Times New Roman" panose="02020603050405020304" pitchFamily="18" charset="0"/>
              </a:rPr>
              <a:t>18 m</a:t>
            </a:r>
            <a:r>
              <a:rPr lang="lt-LT" altLang="en-US" sz="2800" b="1" i="1" dirty="0">
                <a:solidFill>
                  <a:schemeClr val="tx2"/>
                </a:solidFill>
                <a:latin typeface="Times New Roman" panose="02020603050405020304" pitchFamily="18" charset="0"/>
              </a:rPr>
              <a:t> </a:t>
            </a:r>
            <a:r>
              <a:rPr lang="en-US" altLang="en-US" sz="2800" b="1" i="1" dirty="0">
                <a:solidFill>
                  <a:schemeClr val="tx2"/>
                </a:solidFill>
                <a:latin typeface="Times New Roman" panose="02020603050405020304" pitchFamily="18" charset="0"/>
              </a:rPr>
              <a:t>wing span</a:t>
            </a:r>
            <a:r>
              <a:rPr lang="lt-LT" altLang="en-US" sz="2800" b="1" i="1" dirty="0">
                <a:solidFill>
                  <a:schemeClr val="tx2"/>
                </a:solidFill>
                <a:latin typeface="Times New Roman" panose="02020603050405020304" pitchFamily="18" charset="0"/>
              </a:rPr>
              <a:t>)</a:t>
            </a:r>
            <a:r>
              <a:rPr lang="en-US" altLang="en-US" sz="2800" b="1" i="1" dirty="0">
                <a:solidFill>
                  <a:schemeClr val="tx2"/>
                </a:solidFill>
                <a:latin typeface="Times New Roman" panose="02020603050405020304" pitchFamily="18" charset="0"/>
              </a:rPr>
              <a:t>. Maiden flight in 1972</a:t>
            </a:r>
          </a:p>
          <a:p>
            <a:endParaRPr lang="en-US" altLang="en-US" sz="2800" b="1" i="1" dirty="0">
              <a:solidFill>
                <a:schemeClr val="tx2"/>
              </a:solidFill>
              <a:latin typeface="Times New Roman" panose="02020603050405020304" pitchFamily="18" charset="0"/>
            </a:endParaRPr>
          </a:p>
          <a:p>
            <a:endParaRPr lang="en-US" dirty="0"/>
          </a:p>
          <a:p>
            <a:r>
              <a:rPr lang="en-US" altLang="en-US" b="1" i="1" dirty="0">
                <a:solidFill>
                  <a:schemeClr val="tx2"/>
                </a:solidFill>
                <a:latin typeface="Times New Roman" panose="02020603050405020304" pitchFamily="18" charset="0"/>
              </a:rPr>
              <a:t> </a:t>
            </a:r>
            <a:endParaRPr lang="en-US" dirty="0"/>
          </a:p>
        </p:txBody>
      </p:sp>
    </p:spTree>
    <p:extLst>
      <p:ext uri="{BB962C8B-B14F-4D97-AF65-F5344CB8AC3E}">
        <p14:creationId xmlns:p14="http://schemas.microsoft.com/office/powerpoint/2010/main" val="283222839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Slika 2"/>
          <p:cNvPicPr>
            <a:picLocks noGrp="1" noChangeAspect="1" noChangeArrowheads="1"/>
          </p:cNvPicPr>
          <p:nvPr>
            <p:ph type="pic" idx="4294967295"/>
          </p:nvPr>
        </p:nvPicPr>
        <p:blipFill>
          <a:blip r:embed="rId3" cstate="print">
            <a:extLst>
              <a:ext uri="{28A0092B-C50C-407E-A947-70E740481C1C}">
                <a14:useLocalDpi xmlns:a14="http://schemas.microsoft.com/office/drawing/2010/main" val="0"/>
              </a:ext>
            </a:extLst>
          </a:blip>
          <a:srcRect/>
          <a:stretch>
            <a:fillRect/>
          </a:stretch>
        </p:blipFill>
        <p:spPr>
          <a:xfrm>
            <a:off x="1523521" y="-105131"/>
            <a:ext cx="9144960" cy="5255112"/>
          </a:xfrm>
        </p:spPr>
      </p:pic>
      <p:sp>
        <p:nvSpPr>
          <p:cNvPr id="3" name="Pravokotnik 5">
            <a:extLst/>
          </p:cNvPr>
          <p:cNvSpPr/>
          <p:nvPr/>
        </p:nvSpPr>
        <p:spPr>
          <a:xfrm>
            <a:off x="4507514" y="5684278"/>
            <a:ext cx="3427560" cy="650819"/>
          </a:xfrm>
          <a:prstGeom prst="rect">
            <a:avLst/>
          </a:prstGeom>
          <a:noFill/>
          <a:ln cap="flat">
            <a:noFill/>
            <a:prstDash val="solid"/>
          </a:ln>
        </p:spPr>
        <p:txBody>
          <a:bodyPr>
            <a:spAutoFit/>
          </a:bodyPr>
          <a:lstStyle/>
          <a:p>
            <a:pPr>
              <a:defRPr sz="1800" b="0" i="0" u="none" strike="noStrike" kern="0" cap="none" spc="0" baseline="0">
                <a:solidFill>
                  <a:srgbClr val="000000"/>
                </a:solidFill>
                <a:uFillTx/>
              </a:defRPr>
            </a:pPr>
            <a:r>
              <a:rPr lang="sl-SI" sz="3629" kern="0" dirty="0">
                <a:solidFill>
                  <a:srgbClr val="000000"/>
                </a:solidFill>
                <a:latin typeface="Tahoma" pitchFamily="34"/>
                <a:ea typeface="Tahoma" pitchFamily="34"/>
                <a:cs typeface="Tahoma" pitchFamily="34"/>
              </a:rPr>
              <a:t>MiniLAK FES</a:t>
            </a:r>
          </a:p>
        </p:txBody>
      </p:sp>
    </p:spTree>
    <p:extLst>
      <p:ext uri="{BB962C8B-B14F-4D97-AF65-F5344CB8AC3E}">
        <p14:creationId xmlns:p14="http://schemas.microsoft.com/office/powerpoint/2010/main" val="706488606"/>
      </p:ext>
    </p:extLst>
  </p:cSld>
  <p:clrMapOvr>
    <a:masterClrMapping/>
  </p:clrMapOvr>
  <p:transition spd="slow"/>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ravokotnik 1">
            <a:extLst/>
          </p:cNvPr>
          <p:cNvSpPr/>
          <p:nvPr/>
        </p:nvSpPr>
        <p:spPr>
          <a:xfrm>
            <a:off x="1622892" y="1"/>
            <a:ext cx="9144960" cy="12265730"/>
          </a:xfrm>
          <a:prstGeom prst="rect">
            <a:avLst/>
          </a:prstGeom>
          <a:noFill/>
          <a:ln cap="flat">
            <a:noFill/>
            <a:prstDash val="solid"/>
          </a:ln>
        </p:spPr>
        <p:txBody>
          <a:bodyPr>
            <a:spAutoFit/>
          </a:bodyPr>
          <a:lstStyle/>
          <a:p>
            <a:pPr>
              <a:defRPr sz="1800" b="0" i="0" u="none" strike="noStrike" kern="0" cap="none" spc="0" baseline="0">
                <a:solidFill>
                  <a:srgbClr val="000000"/>
                </a:solidFill>
                <a:uFillTx/>
              </a:defRPr>
            </a:pPr>
            <a:r>
              <a:rPr lang="sl-SI" sz="2903" b="1" kern="0" dirty="0">
                <a:solidFill>
                  <a:srgbClr val="000000"/>
                </a:solidFill>
                <a:latin typeface="Tahoma" pitchFamily="34"/>
                <a:ea typeface="Tahoma" pitchFamily="34"/>
                <a:cs typeface="Tahoma" pitchFamily="34"/>
              </a:rPr>
              <a:t>EASA certified</a:t>
            </a:r>
            <a:r>
              <a:rPr lang="en-US" sz="2903" b="1" kern="0" dirty="0">
                <a:solidFill>
                  <a:srgbClr val="000000"/>
                </a:solidFill>
                <a:latin typeface="Tahoma" pitchFamily="34"/>
                <a:ea typeface="Tahoma" pitchFamily="34"/>
                <a:cs typeface="Tahoma" pitchFamily="34"/>
              </a:rPr>
              <a:t> types in operation 2017</a:t>
            </a:r>
            <a:r>
              <a:rPr lang="sl-SI" sz="2903" b="1" kern="0" dirty="0">
                <a:solidFill>
                  <a:srgbClr val="000000"/>
                </a:solidFill>
                <a:latin typeface="Tahoma" pitchFamily="34"/>
                <a:ea typeface="Tahoma" pitchFamily="34"/>
                <a:cs typeface="Tahoma" pitchFamily="34"/>
              </a:rPr>
              <a:t>:</a:t>
            </a:r>
          </a:p>
          <a:p>
            <a:pPr marL="311079" indent="-311079">
              <a:buFont typeface="Arial" panose="020B0604020202020204" pitchFamily="34" charset="0"/>
              <a:buChar char="•"/>
              <a:defRPr sz="1800" b="0" i="0" u="none" strike="noStrike" kern="0" cap="none" spc="0" baseline="0">
                <a:solidFill>
                  <a:srgbClr val="000000"/>
                </a:solidFill>
                <a:uFillTx/>
              </a:defRPr>
            </a:pPr>
            <a:r>
              <a:rPr lang="sl-SI" sz="2903" kern="0" dirty="0">
                <a:solidFill>
                  <a:srgbClr val="000000"/>
                </a:solidFill>
                <a:latin typeface="Tahoma" pitchFamily="34"/>
                <a:ea typeface="Tahoma" pitchFamily="34"/>
                <a:cs typeface="Tahoma" pitchFamily="34"/>
              </a:rPr>
              <a:t>LAK17B FES</a:t>
            </a:r>
          </a:p>
          <a:p>
            <a:pPr marL="311079" indent="-311079">
              <a:buFont typeface="Arial" panose="020B0604020202020204" pitchFamily="34" charset="0"/>
              <a:buChar char="•"/>
              <a:defRPr sz="1800" b="0" i="0" u="none" strike="noStrike" kern="0" cap="none" spc="0" baseline="0">
                <a:solidFill>
                  <a:srgbClr val="000000"/>
                </a:solidFill>
                <a:uFillTx/>
              </a:defRPr>
            </a:pPr>
            <a:r>
              <a:rPr lang="sl-SI" sz="2903" kern="0" dirty="0">
                <a:solidFill>
                  <a:srgbClr val="000000"/>
                </a:solidFill>
                <a:latin typeface="Tahoma" pitchFamily="34"/>
                <a:ea typeface="Tahoma" pitchFamily="34"/>
                <a:cs typeface="Tahoma" pitchFamily="34"/>
              </a:rPr>
              <a:t>HPH304 ES</a:t>
            </a:r>
          </a:p>
          <a:p>
            <a:pPr marL="311079" indent="-311079">
              <a:buFont typeface="Arial" panose="020B0604020202020204" pitchFamily="34" charset="0"/>
              <a:buChar char="•"/>
              <a:defRPr sz="1800" b="0" i="0" u="none" strike="noStrike" kern="0" cap="none" spc="0" baseline="0">
                <a:solidFill>
                  <a:srgbClr val="000000"/>
                </a:solidFill>
                <a:uFillTx/>
              </a:defRPr>
            </a:pPr>
            <a:r>
              <a:rPr lang="sl-SI" sz="2903" kern="0" dirty="0">
                <a:solidFill>
                  <a:srgbClr val="000000"/>
                </a:solidFill>
                <a:latin typeface="Tahoma" pitchFamily="34"/>
                <a:ea typeface="Tahoma" pitchFamily="34"/>
                <a:cs typeface="Tahoma" pitchFamily="34"/>
              </a:rPr>
              <a:t>Discus 2c FES</a:t>
            </a:r>
            <a:endParaRPr lang="sl-SI" sz="2177" kern="0" dirty="0">
              <a:solidFill>
                <a:srgbClr val="000000"/>
              </a:solidFill>
              <a:latin typeface="Tahoma" pitchFamily="34"/>
              <a:ea typeface="Tahoma" pitchFamily="34"/>
              <a:cs typeface="Tahoma" pitchFamily="34"/>
            </a:endParaRPr>
          </a:p>
          <a:p>
            <a:pPr>
              <a:defRPr sz="1800" b="0" i="0" u="none" strike="noStrike" kern="0" cap="none" spc="0" baseline="0">
                <a:solidFill>
                  <a:srgbClr val="000000"/>
                </a:solidFill>
                <a:uFillTx/>
              </a:defRPr>
            </a:pPr>
            <a:r>
              <a:rPr lang="en-GB" sz="2903" kern="0" dirty="0">
                <a:solidFill>
                  <a:srgbClr val="000000"/>
                </a:solidFill>
                <a:latin typeface="Tahoma" pitchFamily="34"/>
                <a:ea typeface="Tahoma" pitchFamily="34"/>
                <a:cs typeface="Tahoma" pitchFamily="34"/>
              </a:rPr>
              <a:t>Other types:</a:t>
            </a:r>
          </a:p>
          <a:p>
            <a:pPr marL="311079" indent="-311079">
              <a:buFont typeface="Arial" panose="020B0604020202020204" pitchFamily="34" charset="0"/>
              <a:buChar char="•"/>
              <a:defRPr sz="1800" b="0" i="0" u="none" strike="noStrike" kern="0" cap="none" spc="0" baseline="0">
                <a:solidFill>
                  <a:srgbClr val="000000"/>
                </a:solidFill>
                <a:uFillTx/>
              </a:defRPr>
            </a:pPr>
            <a:r>
              <a:rPr lang="sl-SI" sz="2903" kern="0" dirty="0">
                <a:solidFill>
                  <a:srgbClr val="000000"/>
                </a:solidFill>
                <a:latin typeface="Tahoma" pitchFamily="34"/>
                <a:ea typeface="Tahoma" pitchFamily="34"/>
                <a:cs typeface="Tahoma" pitchFamily="34"/>
              </a:rPr>
              <a:t>EASA Permit to fly</a:t>
            </a:r>
            <a:r>
              <a:rPr lang="en-US" sz="2903" kern="0" dirty="0">
                <a:solidFill>
                  <a:srgbClr val="000000"/>
                </a:solidFill>
                <a:latin typeface="Tahoma" pitchFamily="34"/>
                <a:ea typeface="Tahoma" pitchFamily="34"/>
                <a:cs typeface="Tahoma" pitchFamily="34"/>
              </a:rPr>
              <a:t> LAK-17A</a:t>
            </a:r>
            <a:r>
              <a:rPr lang="sl-SI" sz="2903" kern="0" dirty="0">
                <a:solidFill>
                  <a:srgbClr val="000000"/>
                </a:solidFill>
                <a:latin typeface="Tahoma" pitchFamily="34"/>
                <a:ea typeface="Tahoma" pitchFamily="34"/>
                <a:cs typeface="Tahoma" pitchFamily="34"/>
              </a:rPr>
              <a:t> (EASA certification procedure)</a:t>
            </a:r>
          </a:p>
          <a:p>
            <a:pPr marL="311079" indent="-311079">
              <a:buFont typeface="Arial" panose="020B0604020202020204" pitchFamily="34" charset="0"/>
              <a:buChar char="•"/>
              <a:defRPr sz="1800" b="0" i="0" u="none" strike="noStrike" kern="0" cap="none" spc="0" baseline="0">
                <a:solidFill>
                  <a:srgbClr val="000000"/>
                </a:solidFill>
                <a:uFillTx/>
              </a:defRPr>
            </a:pPr>
            <a:r>
              <a:rPr lang="sl-SI" sz="2903" kern="0" dirty="0" err="1">
                <a:solidFill>
                  <a:srgbClr val="000000"/>
                </a:solidFill>
                <a:latin typeface="Tahoma" pitchFamily="34"/>
                <a:ea typeface="Tahoma" pitchFamily="34"/>
                <a:cs typeface="Tahoma" pitchFamily="34"/>
              </a:rPr>
              <a:t>Annex</a:t>
            </a:r>
            <a:r>
              <a:rPr lang="sl-SI" sz="2903" kern="0" dirty="0">
                <a:solidFill>
                  <a:srgbClr val="000000"/>
                </a:solidFill>
                <a:latin typeface="Tahoma" pitchFamily="34"/>
                <a:ea typeface="Tahoma" pitchFamily="34"/>
                <a:cs typeface="Tahoma" pitchFamily="34"/>
              </a:rPr>
              <a:t> II in EU, </a:t>
            </a:r>
            <a:r>
              <a:rPr lang="sl-SI" sz="2903" kern="0" dirty="0" err="1">
                <a:solidFill>
                  <a:srgbClr val="000000"/>
                </a:solidFill>
                <a:latin typeface="Tahoma" pitchFamily="34"/>
                <a:ea typeface="Tahoma" pitchFamily="34"/>
                <a:cs typeface="Tahoma" pitchFamily="34"/>
              </a:rPr>
              <a:t>National</a:t>
            </a:r>
            <a:r>
              <a:rPr lang="sl-SI" sz="2903" kern="0" dirty="0">
                <a:solidFill>
                  <a:srgbClr val="000000"/>
                </a:solidFill>
                <a:latin typeface="Tahoma" pitchFamily="34"/>
                <a:ea typeface="Tahoma" pitchFamily="34"/>
                <a:cs typeface="Tahoma" pitchFamily="34"/>
              </a:rPr>
              <a:t> </a:t>
            </a:r>
            <a:r>
              <a:rPr lang="sl-SI" sz="2903" kern="0" dirty="0" err="1">
                <a:solidFill>
                  <a:srgbClr val="000000"/>
                </a:solidFill>
                <a:latin typeface="Tahoma" pitchFamily="34"/>
                <a:ea typeface="Tahoma" pitchFamily="34"/>
                <a:cs typeface="Tahoma" pitchFamily="34"/>
              </a:rPr>
              <a:t>permit</a:t>
            </a:r>
            <a:r>
              <a:rPr lang="sl-SI" sz="2903" kern="0" dirty="0">
                <a:solidFill>
                  <a:srgbClr val="000000"/>
                </a:solidFill>
                <a:latin typeface="Tahoma" pitchFamily="34"/>
                <a:ea typeface="Tahoma" pitchFamily="34"/>
                <a:cs typeface="Tahoma" pitchFamily="34"/>
              </a:rPr>
              <a:t> to </a:t>
            </a:r>
            <a:r>
              <a:rPr lang="sl-SI" sz="2903" kern="0" dirty="0" err="1">
                <a:solidFill>
                  <a:srgbClr val="000000"/>
                </a:solidFill>
                <a:latin typeface="Tahoma" pitchFamily="34"/>
                <a:ea typeface="Tahoma" pitchFamily="34"/>
                <a:cs typeface="Tahoma" pitchFamily="34"/>
              </a:rPr>
              <a:t>fly</a:t>
            </a:r>
            <a:r>
              <a:rPr lang="sl-SI" sz="2903" kern="0" dirty="0">
                <a:solidFill>
                  <a:srgbClr val="000000"/>
                </a:solidFill>
                <a:latin typeface="Tahoma" pitchFamily="34"/>
                <a:ea typeface="Tahoma" pitchFamily="34"/>
                <a:cs typeface="Tahoma" pitchFamily="34"/>
              </a:rPr>
              <a:t> </a:t>
            </a:r>
            <a:r>
              <a:rPr lang="sl-SI" sz="2903" kern="0" dirty="0" err="1">
                <a:solidFill>
                  <a:srgbClr val="000000"/>
                </a:solidFill>
                <a:latin typeface="Tahoma" pitchFamily="34"/>
                <a:ea typeface="Tahoma" pitchFamily="34"/>
                <a:cs typeface="Tahoma" pitchFamily="34"/>
              </a:rPr>
              <a:t>or</a:t>
            </a:r>
            <a:r>
              <a:rPr lang="sl-SI" sz="2903" kern="0" dirty="0">
                <a:solidFill>
                  <a:srgbClr val="000000"/>
                </a:solidFill>
                <a:latin typeface="Tahoma" pitchFamily="34"/>
                <a:ea typeface="Tahoma" pitchFamily="34"/>
                <a:cs typeface="Tahoma" pitchFamily="34"/>
              </a:rPr>
              <a:t> </a:t>
            </a:r>
            <a:r>
              <a:rPr lang="sl-SI" sz="2903" kern="0" dirty="0" err="1">
                <a:solidFill>
                  <a:srgbClr val="000000"/>
                </a:solidFill>
                <a:latin typeface="Tahoma" pitchFamily="34"/>
                <a:ea typeface="Tahoma" pitchFamily="34"/>
                <a:cs typeface="Tahoma" pitchFamily="34"/>
              </a:rPr>
              <a:t>Experimental</a:t>
            </a:r>
            <a:r>
              <a:rPr lang="sl-SI" sz="2903" kern="0" dirty="0">
                <a:solidFill>
                  <a:srgbClr val="000000"/>
                </a:solidFill>
                <a:latin typeface="Tahoma" pitchFamily="34"/>
                <a:ea typeface="Tahoma" pitchFamily="34"/>
                <a:cs typeface="Tahoma" pitchFamily="34"/>
              </a:rPr>
              <a:t> in USA.</a:t>
            </a:r>
          </a:p>
          <a:p>
            <a:pPr>
              <a:defRPr sz="1800" b="0" i="0" u="none" strike="noStrike" kern="0" cap="none" spc="0" baseline="0">
                <a:solidFill>
                  <a:srgbClr val="000000"/>
                </a:solidFill>
                <a:uFillTx/>
              </a:defRPr>
            </a:pPr>
            <a:endParaRPr lang="sl-SI" sz="2177" kern="0" dirty="0">
              <a:solidFill>
                <a:srgbClr val="000000"/>
              </a:solidFill>
              <a:latin typeface="Tahoma" pitchFamily="34"/>
              <a:ea typeface="Tahoma" pitchFamily="34"/>
              <a:cs typeface="Tahoma" pitchFamily="34"/>
            </a:endParaRPr>
          </a:p>
          <a:p>
            <a:pPr>
              <a:defRPr sz="1800" b="0" i="0" u="none" strike="noStrike" kern="0" cap="none" spc="0" baseline="0">
                <a:solidFill>
                  <a:srgbClr val="000000"/>
                </a:solidFill>
                <a:uFillTx/>
              </a:defRPr>
            </a:pPr>
            <a:r>
              <a:rPr lang="en-GB" sz="4355" b="1" kern="0" dirty="0">
                <a:solidFill>
                  <a:srgbClr val="000000"/>
                </a:solidFill>
                <a:latin typeface="Tahoma" pitchFamily="34"/>
                <a:ea typeface="Tahoma" pitchFamily="34"/>
                <a:cs typeface="Tahoma" pitchFamily="34"/>
              </a:rPr>
              <a:t>8 years no major issues</a:t>
            </a:r>
            <a:endParaRPr lang="sl-SI" sz="4355" b="1" kern="0" dirty="0">
              <a:solidFill>
                <a:srgbClr val="000000"/>
              </a:solidFill>
              <a:latin typeface="Tahoma" pitchFamily="34"/>
              <a:ea typeface="Tahoma" pitchFamily="34"/>
              <a:cs typeface="Tahoma" pitchFamily="34"/>
            </a:endParaRPr>
          </a:p>
          <a:p>
            <a:pPr>
              <a:defRPr sz="1800" b="0" i="0" u="none" strike="noStrike" kern="0" cap="none" spc="0" baseline="0">
                <a:solidFill>
                  <a:srgbClr val="000000"/>
                </a:solidFill>
                <a:uFillTx/>
              </a:defRPr>
            </a:pPr>
            <a:endParaRPr lang="en-GB" sz="2177" b="1" kern="0" dirty="0">
              <a:solidFill>
                <a:srgbClr val="000000"/>
              </a:solidFill>
              <a:latin typeface="Tahoma" pitchFamily="34"/>
              <a:ea typeface="Tahoma" pitchFamily="34"/>
              <a:cs typeface="Tahoma" pitchFamily="34"/>
            </a:endParaRPr>
          </a:p>
          <a:p>
            <a:pPr marL="311079" indent="-311079">
              <a:buFont typeface="Arial" panose="020B0604020202020204" pitchFamily="34" charset="0"/>
              <a:buChar char="•"/>
              <a:defRPr sz="1800" b="0" i="0" u="none" strike="noStrike" kern="0" cap="none" spc="0" baseline="0">
                <a:solidFill>
                  <a:srgbClr val="000000"/>
                </a:solidFill>
                <a:uFillTx/>
              </a:defRPr>
            </a:pPr>
            <a:r>
              <a:rPr lang="en-GB" sz="2177" kern="0" dirty="0">
                <a:solidFill>
                  <a:srgbClr val="000000"/>
                </a:solidFill>
                <a:latin typeface="Tahoma" pitchFamily="34"/>
                <a:ea typeface="Tahoma" pitchFamily="34"/>
                <a:cs typeface="Tahoma" pitchFamily="34"/>
              </a:rPr>
              <a:t>May 2017</a:t>
            </a:r>
            <a:r>
              <a:rPr lang="sl-SI" sz="2177" kern="0" dirty="0">
                <a:solidFill>
                  <a:srgbClr val="000000"/>
                </a:solidFill>
                <a:latin typeface="Tahoma" pitchFamily="34"/>
                <a:ea typeface="Tahoma" pitchFamily="34"/>
                <a:cs typeface="Tahoma" pitchFamily="34"/>
              </a:rPr>
              <a:t>,</a:t>
            </a:r>
            <a:r>
              <a:rPr lang="en-GB" sz="2177" kern="0" dirty="0">
                <a:solidFill>
                  <a:srgbClr val="000000"/>
                </a:solidFill>
                <a:latin typeface="Tahoma" pitchFamily="34"/>
                <a:ea typeface="Tahoma" pitchFamily="34"/>
                <a:cs typeface="Tahoma" pitchFamily="34"/>
              </a:rPr>
              <a:t> fire in CZ while in trailer</a:t>
            </a:r>
          </a:p>
          <a:p>
            <a:pPr marL="311079" indent="-311079">
              <a:buFont typeface="Arial" panose="020B0604020202020204" pitchFamily="34" charset="0"/>
              <a:buChar char="•"/>
              <a:defRPr sz="1800" b="0" i="0" u="none" strike="noStrike" kern="0" cap="none" spc="0" baseline="0">
                <a:solidFill>
                  <a:srgbClr val="000000"/>
                </a:solidFill>
                <a:uFillTx/>
              </a:defRPr>
            </a:pPr>
            <a:r>
              <a:rPr lang="en-GB" sz="2177" kern="0" dirty="0">
                <a:solidFill>
                  <a:srgbClr val="000000"/>
                </a:solidFill>
                <a:latin typeface="Tahoma" pitchFamily="34"/>
                <a:ea typeface="Tahoma" pitchFamily="34"/>
                <a:cs typeface="Tahoma" pitchFamily="34"/>
              </a:rPr>
              <a:t>August 2017</a:t>
            </a:r>
            <a:r>
              <a:rPr lang="sl-SI" sz="2177" kern="0" dirty="0">
                <a:solidFill>
                  <a:srgbClr val="000000"/>
                </a:solidFill>
                <a:latin typeface="Tahoma" pitchFamily="34"/>
                <a:ea typeface="Tahoma" pitchFamily="34"/>
                <a:cs typeface="Tahoma" pitchFamily="34"/>
              </a:rPr>
              <a:t>,</a:t>
            </a:r>
            <a:r>
              <a:rPr lang="en-GB" sz="2177" kern="0" dirty="0">
                <a:solidFill>
                  <a:srgbClr val="000000"/>
                </a:solidFill>
                <a:latin typeface="Tahoma" pitchFamily="34"/>
                <a:ea typeface="Tahoma" pitchFamily="34"/>
                <a:cs typeface="Tahoma" pitchFamily="34"/>
              </a:rPr>
              <a:t> another fire</a:t>
            </a:r>
            <a:r>
              <a:rPr lang="sl-SI" sz="2177" kern="0" dirty="0">
                <a:solidFill>
                  <a:srgbClr val="000000"/>
                </a:solidFill>
                <a:latin typeface="Tahoma" pitchFamily="34"/>
                <a:ea typeface="Tahoma" pitchFamily="34"/>
                <a:cs typeface="Tahoma" pitchFamily="34"/>
              </a:rPr>
              <a:t> </a:t>
            </a:r>
            <a:r>
              <a:rPr lang="en-GB" sz="2177" kern="0" dirty="0">
                <a:solidFill>
                  <a:srgbClr val="000000"/>
                </a:solidFill>
                <a:latin typeface="Tahoma" pitchFamily="34"/>
                <a:ea typeface="Tahoma" pitchFamily="34"/>
                <a:cs typeface="Tahoma" pitchFamily="34"/>
              </a:rPr>
              <a:t>happened in UK</a:t>
            </a:r>
            <a:r>
              <a:rPr lang="sl-SI" sz="2177" kern="0" dirty="0">
                <a:solidFill>
                  <a:srgbClr val="000000"/>
                </a:solidFill>
                <a:latin typeface="Tahoma" pitchFamily="34"/>
                <a:ea typeface="Tahoma" pitchFamily="34"/>
                <a:cs typeface="Tahoma" pitchFamily="34"/>
              </a:rPr>
              <a:t> at </a:t>
            </a:r>
            <a:r>
              <a:rPr lang="en-GB" sz="2177" kern="0" dirty="0">
                <a:solidFill>
                  <a:srgbClr val="000000"/>
                </a:solidFill>
                <a:latin typeface="Tahoma" pitchFamily="34"/>
                <a:ea typeface="Tahoma" pitchFamily="34"/>
                <a:cs typeface="Tahoma" pitchFamily="34"/>
              </a:rPr>
              <a:t>landing</a:t>
            </a:r>
            <a:endParaRPr lang="sl-SI" sz="2177" kern="0" dirty="0">
              <a:solidFill>
                <a:srgbClr val="000000"/>
              </a:solidFill>
              <a:latin typeface="Tahoma" pitchFamily="34"/>
              <a:ea typeface="Tahoma" pitchFamily="34"/>
              <a:cs typeface="Tahoma" pitchFamily="34"/>
            </a:endParaRPr>
          </a:p>
          <a:p>
            <a:pPr>
              <a:defRPr sz="1800" b="0" i="0" u="none" strike="noStrike" kern="0" cap="none" spc="0" baseline="0">
                <a:solidFill>
                  <a:srgbClr val="000000"/>
                </a:solidFill>
                <a:uFillTx/>
              </a:defRPr>
            </a:pPr>
            <a:endParaRPr lang="sl-SI" sz="2177" kern="0" dirty="0">
              <a:solidFill>
                <a:srgbClr val="000000"/>
              </a:solidFill>
              <a:latin typeface="Tahoma" pitchFamily="34"/>
              <a:ea typeface="Tahoma" pitchFamily="34"/>
              <a:cs typeface="Tahoma" pitchFamily="34"/>
            </a:endParaRPr>
          </a:p>
          <a:p>
            <a:pPr>
              <a:defRPr sz="1800" b="0" i="0" u="none" strike="noStrike" kern="0" cap="none" spc="0" baseline="0">
                <a:solidFill>
                  <a:srgbClr val="000000"/>
                </a:solidFill>
                <a:uFillTx/>
              </a:defRPr>
            </a:pPr>
            <a:r>
              <a:rPr lang="sl-SI" sz="2177" kern="0" dirty="0">
                <a:solidFill>
                  <a:srgbClr val="000000"/>
                </a:solidFill>
                <a:latin typeface="Tahoma" pitchFamily="34"/>
                <a:ea typeface="Tahoma" pitchFamily="34"/>
                <a:cs typeface="Tahoma" pitchFamily="34"/>
              </a:rPr>
              <a:t>8.9.2017,</a:t>
            </a:r>
            <a:r>
              <a:rPr lang="en-GB" sz="2177" kern="0" dirty="0">
                <a:solidFill>
                  <a:srgbClr val="000000"/>
                </a:solidFill>
                <a:latin typeface="Tahoma" pitchFamily="34"/>
                <a:ea typeface="Tahoma" pitchFamily="34"/>
                <a:cs typeface="Tahoma" pitchFamily="34"/>
              </a:rPr>
              <a:t> EASA issue an AD (Airworthiness Directive)</a:t>
            </a:r>
            <a:endParaRPr lang="sl-SI" sz="2177" kern="0" dirty="0">
              <a:solidFill>
                <a:srgbClr val="000000"/>
              </a:solidFill>
              <a:latin typeface="Tahoma" pitchFamily="34"/>
              <a:ea typeface="Tahoma" pitchFamily="34"/>
              <a:cs typeface="Tahoma" pitchFamily="34"/>
            </a:endParaRPr>
          </a:p>
          <a:p>
            <a:pPr>
              <a:defRPr sz="1800" b="0" i="0" u="none" strike="noStrike" kern="0" cap="none" spc="0" baseline="0">
                <a:solidFill>
                  <a:srgbClr val="000000"/>
                </a:solidFill>
                <a:uFillTx/>
              </a:defRPr>
            </a:pPr>
            <a:endParaRPr lang="sl-SI" sz="2177" kern="0" dirty="0">
              <a:solidFill>
                <a:srgbClr val="000000"/>
              </a:solidFill>
              <a:latin typeface="Tahoma" pitchFamily="34"/>
              <a:ea typeface="Tahoma" pitchFamily="34"/>
              <a:cs typeface="Tahoma" pitchFamily="34"/>
            </a:endParaRPr>
          </a:p>
          <a:p>
            <a:pPr>
              <a:defRPr sz="1800" b="0" i="0" u="none" strike="noStrike" kern="0" cap="none" spc="0" baseline="0">
                <a:solidFill>
                  <a:srgbClr val="000000"/>
                </a:solidFill>
                <a:uFillTx/>
              </a:defRPr>
            </a:pPr>
            <a:endParaRPr lang="sl-SI" sz="2177" kern="0" dirty="0">
              <a:solidFill>
                <a:srgbClr val="000000"/>
              </a:solidFill>
              <a:latin typeface="Tahoma" pitchFamily="34"/>
              <a:ea typeface="Tahoma" pitchFamily="34"/>
              <a:cs typeface="Tahoma" pitchFamily="34"/>
            </a:endParaRPr>
          </a:p>
          <a:p>
            <a:pPr>
              <a:defRPr sz="1800" b="0" i="0" u="none" strike="noStrike" kern="0" cap="none" spc="0" baseline="0">
                <a:solidFill>
                  <a:srgbClr val="000000"/>
                </a:solidFill>
                <a:uFillTx/>
              </a:defRPr>
            </a:pPr>
            <a:endParaRPr lang="sl-SI" sz="2177" kern="0" dirty="0">
              <a:solidFill>
                <a:srgbClr val="000000"/>
              </a:solidFill>
              <a:latin typeface="Tahoma" pitchFamily="34"/>
              <a:ea typeface="Tahoma" pitchFamily="34"/>
              <a:cs typeface="Tahoma" pitchFamily="34"/>
            </a:endParaRPr>
          </a:p>
          <a:p>
            <a:pPr>
              <a:defRPr sz="1800" b="0" i="0" u="none" strike="noStrike" kern="0" cap="none" spc="0" baseline="0">
                <a:solidFill>
                  <a:srgbClr val="000000"/>
                </a:solidFill>
                <a:uFillTx/>
              </a:defRPr>
            </a:pPr>
            <a:endParaRPr lang="en-GB" sz="2177" kern="0" dirty="0">
              <a:solidFill>
                <a:srgbClr val="000000"/>
              </a:solidFill>
              <a:latin typeface="Tahoma" pitchFamily="34"/>
              <a:ea typeface="Tahoma" pitchFamily="34"/>
              <a:cs typeface="Tahoma" pitchFamily="34"/>
            </a:endParaRPr>
          </a:p>
          <a:p>
            <a:pPr>
              <a:defRPr sz="1800" b="0" i="0" u="none" strike="noStrike" kern="0" cap="none" spc="0" baseline="0">
                <a:solidFill>
                  <a:srgbClr val="000000"/>
                </a:solidFill>
                <a:uFillTx/>
              </a:defRPr>
            </a:pPr>
            <a:endParaRPr lang="sl-SI" sz="2177" kern="0" dirty="0">
              <a:solidFill>
                <a:srgbClr val="000000"/>
              </a:solidFill>
              <a:latin typeface="Tahoma" pitchFamily="34"/>
              <a:ea typeface="Tahoma" pitchFamily="34"/>
              <a:cs typeface="Tahoma" pitchFamily="34"/>
            </a:endParaRPr>
          </a:p>
          <a:p>
            <a:pPr>
              <a:defRPr sz="1800" b="0" i="0" u="none" strike="noStrike" kern="0" cap="none" spc="0" baseline="0">
                <a:solidFill>
                  <a:srgbClr val="000000"/>
                </a:solidFill>
                <a:uFillTx/>
              </a:defRPr>
            </a:pPr>
            <a:endParaRPr lang="sl-SI" sz="2903" kern="0" dirty="0">
              <a:solidFill>
                <a:srgbClr val="000000"/>
              </a:solidFill>
              <a:latin typeface="Tahoma" pitchFamily="34"/>
              <a:ea typeface="Tahoma" pitchFamily="34"/>
              <a:cs typeface="Tahoma" pitchFamily="34"/>
            </a:endParaRPr>
          </a:p>
          <a:p>
            <a:pPr>
              <a:defRPr sz="1800" b="0" i="0" u="none" strike="noStrike" kern="0" cap="none" spc="0" baseline="0">
                <a:solidFill>
                  <a:srgbClr val="000000"/>
                </a:solidFill>
                <a:uFillTx/>
              </a:defRPr>
            </a:pPr>
            <a:endParaRPr lang="sl-SI" sz="2903" kern="0" dirty="0">
              <a:solidFill>
                <a:srgbClr val="000000"/>
              </a:solidFill>
              <a:latin typeface="Tahoma" pitchFamily="34"/>
              <a:ea typeface="Tahoma" pitchFamily="34"/>
              <a:cs typeface="Tahoma" pitchFamily="34"/>
            </a:endParaRPr>
          </a:p>
          <a:p>
            <a:pPr>
              <a:defRPr sz="1800" b="0" i="0" u="none" strike="noStrike" kern="0" cap="none" spc="0" baseline="0">
                <a:solidFill>
                  <a:srgbClr val="000000"/>
                </a:solidFill>
                <a:uFillTx/>
              </a:defRPr>
            </a:pPr>
            <a:endParaRPr lang="sl-SI" sz="2903" kern="0" dirty="0">
              <a:solidFill>
                <a:srgbClr val="000000"/>
              </a:solidFill>
              <a:latin typeface="Tahoma" pitchFamily="34"/>
              <a:ea typeface="Tahoma" pitchFamily="34"/>
              <a:cs typeface="Tahoma" pitchFamily="34"/>
            </a:endParaRPr>
          </a:p>
          <a:p>
            <a:pPr>
              <a:defRPr sz="1800" b="0" i="0" u="none" strike="noStrike" kern="0" cap="none" spc="0" baseline="0">
                <a:solidFill>
                  <a:srgbClr val="000000"/>
                </a:solidFill>
                <a:uFillTx/>
              </a:defRPr>
            </a:pPr>
            <a:endParaRPr lang="sl-SI" sz="2903" kern="0" dirty="0">
              <a:solidFill>
                <a:srgbClr val="000000"/>
              </a:solidFill>
              <a:latin typeface="Tahoma" pitchFamily="34"/>
              <a:ea typeface="Tahoma" pitchFamily="34"/>
              <a:cs typeface="Tahoma" pitchFamily="34"/>
            </a:endParaRPr>
          </a:p>
          <a:p>
            <a:pPr>
              <a:defRPr sz="1800" b="0" i="0" u="none" strike="noStrike" kern="0" cap="none" spc="0" baseline="0">
                <a:solidFill>
                  <a:srgbClr val="000000"/>
                </a:solidFill>
                <a:uFillTx/>
              </a:defRPr>
            </a:pPr>
            <a:endParaRPr lang="sl-SI" sz="3629" kern="0" dirty="0">
              <a:solidFill>
                <a:srgbClr val="000000"/>
              </a:solidFill>
              <a:latin typeface="Tahoma" pitchFamily="34"/>
              <a:ea typeface="Tahoma" pitchFamily="34"/>
              <a:cs typeface="Tahoma" pitchFamily="34"/>
            </a:endParaRPr>
          </a:p>
          <a:p>
            <a:pPr>
              <a:defRPr sz="1800" b="0" i="0" u="none" strike="noStrike" kern="0" cap="none" spc="0" baseline="0">
                <a:solidFill>
                  <a:srgbClr val="000000"/>
                </a:solidFill>
                <a:uFillTx/>
              </a:defRPr>
            </a:pPr>
            <a:endParaRPr lang="sl-SI" sz="3629" kern="0" dirty="0">
              <a:solidFill>
                <a:srgbClr val="000000"/>
              </a:solidFill>
              <a:latin typeface="Tahoma" pitchFamily="34"/>
              <a:ea typeface="Tahoma" pitchFamily="34"/>
              <a:cs typeface="Tahoma" pitchFamily="34"/>
            </a:endParaRPr>
          </a:p>
          <a:p>
            <a:pPr>
              <a:defRPr sz="1800" b="0" i="0" u="none" strike="noStrike" kern="0" cap="none" spc="0" baseline="0">
                <a:solidFill>
                  <a:srgbClr val="000000"/>
                </a:solidFill>
                <a:uFillTx/>
              </a:defRPr>
            </a:pPr>
            <a:endParaRPr lang="sl-SI" sz="3629" kern="0" dirty="0">
              <a:solidFill>
                <a:srgbClr val="000000"/>
              </a:solidFill>
              <a:latin typeface="Tahoma" pitchFamily="34"/>
              <a:ea typeface="Tahoma" pitchFamily="34"/>
              <a:cs typeface="Tahoma" pitchFamily="34"/>
            </a:endParaRPr>
          </a:p>
        </p:txBody>
      </p:sp>
    </p:spTree>
    <p:extLst>
      <p:ext uri="{BB962C8B-B14F-4D97-AF65-F5344CB8AC3E}">
        <p14:creationId xmlns:p14="http://schemas.microsoft.com/office/powerpoint/2010/main" val="2485928228"/>
      </p:ext>
    </p:extLst>
  </p:cSld>
  <p:clrMapOvr>
    <a:masterClrMapping/>
  </p:clrMapOvr>
  <p:transition spd="slow"/>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34095" y="495837"/>
            <a:ext cx="11531939" cy="5262979"/>
          </a:xfrm>
          <a:prstGeom prst="rect">
            <a:avLst/>
          </a:prstGeom>
          <a:noFill/>
        </p:spPr>
        <p:txBody>
          <a:bodyPr wrap="none" rtlCol="0">
            <a:spAutoFit/>
          </a:bodyPr>
          <a:lstStyle/>
          <a:p>
            <a:r>
              <a:rPr lang="en-US" sz="2400" dirty="0"/>
              <a:t>Problems</a:t>
            </a:r>
            <a:r>
              <a:rPr lang="lt-LT" sz="2400" dirty="0"/>
              <a:t>:</a:t>
            </a:r>
          </a:p>
          <a:p>
            <a:endParaRPr lang="lt-LT" sz="2400" dirty="0"/>
          </a:p>
          <a:p>
            <a:r>
              <a:rPr lang="lt-LT" sz="2400" dirty="0"/>
              <a:t>	A.      </a:t>
            </a:r>
            <a:r>
              <a:rPr lang="en-US" sz="2400" dirty="0"/>
              <a:t>	</a:t>
            </a:r>
            <a:r>
              <a:rPr lang="lt-LT" sz="2400" dirty="0" err="1"/>
              <a:t>Pilots</a:t>
            </a:r>
            <a:r>
              <a:rPr lang="lt-LT" sz="2400" dirty="0"/>
              <a:t> </a:t>
            </a:r>
            <a:r>
              <a:rPr lang="lt-LT" sz="2400" dirty="0" err="1"/>
              <a:t>do</a:t>
            </a:r>
            <a:r>
              <a:rPr lang="lt-LT" sz="2400" dirty="0"/>
              <a:t> </a:t>
            </a:r>
            <a:r>
              <a:rPr lang="lt-LT" sz="2400" dirty="0" err="1"/>
              <a:t>not</a:t>
            </a:r>
            <a:r>
              <a:rPr lang="lt-LT" sz="2400" dirty="0"/>
              <a:t> </a:t>
            </a:r>
            <a:r>
              <a:rPr lang="lt-LT" sz="2400" dirty="0" err="1"/>
              <a:t>read</a:t>
            </a:r>
            <a:r>
              <a:rPr lang="lt-LT" sz="2400" dirty="0"/>
              <a:t> </a:t>
            </a:r>
            <a:r>
              <a:rPr lang="lt-LT" sz="2400" dirty="0" err="1"/>
              <a:t>manuals</a:t>
            </a:r>
            <a:r>
              <a:rPr lang="lt-LT" sz="2400" dirty="0"/>
              <a:t> </a:t>
            </a:r>
            <a:r>
              <a:rPr lang="lt-LT" sz="2400" dirty="0" err="1"/>
              <a:t>and</a:t>
            </a:r>
            <a:r>
              <a:rPr lang="lt-LT" sz="2400" dirty="0"/>
              <a:t> </a:t>
            </a:r>
            <a:r>
              <a:rPr lang="lt-LT" sz="2400" dirty="0" err="1"/>
              <a:t>do</a:t>
            </a:r>
            <a:r>
              <a:rPr lang="lt-LT" sz="2400" dirty="0"/>
              <a:t> </a:t>
            </a:r>
            <a:r>
              <a:rPr lang="lt-LT" sz="2400" dirty="0" err="1"/>
              <a:t>not</a:t>
            </a:r>
            <a:r>
              <a:rPr lang="lt-LT" sz="2400" dirty="0"/>
              <a:t> </a:t>
            </a:r>
            <a:r>
              <a:rPr lang="lt-LT" sz="2400" dirty="0" err="1"/>
              <a:t>follow</a:t>
            </a:r>
            <a:r>
              <a:rPr lang="lt-LT" sz="2400" dirty="0"/>
              <a:t> </a:t>
            </a:r>
            <a:r>
              <a:rPr lang="lt-LT" sz="2400" dirty="0" err="1"/>
              <a:t>instructions</a:t>
            </a:r>
            <a:r>
              <a:rPr lang="lt-LT" sz="2400" dirty="0"/>
              <a:t> at </a:t>
            </a:r>
            <a:r>
              <a:rPr lang="lt-LT" sz="2400" dirty="0" err="1"/>
              <a:t>all</a:t>
            </a:r>
            <a:r>
              <a:rPr lang="lt-LT" sz="2400" dirty="0"/>
              <a:t>:</a:t>
            </a:r>
          </a:p>
          <a:p>
            <a:pPr marL="342900" indent="-342900">
              <a:buAutoNum type="arabicPeriod"/>
            </a:pPr>
            <a:r>
              <a:rPr lang="lt-LT" sz="2400" dirty="0"/>
              <a:t>One </a:t>
            </a:r>
            <a:r>
              <a:rPr lang="lt-LT" sz="2400" dirty="0" err="1"/>
              <a:t>battery</a:t>
            </a:r>
            <a:r>
              <a:rPr lang="lt-LT" sz="2400" dirty="0"/>
              <a:t> </a:t>
            </a:r>
            <a:r>
              <a:rPr lang="lt-LT" sz="2400" dirty="0" err="1"/>
              <a:t>pack</a:t>
            </a:r>
            <a:r>
              <a:rPr lang="lt-LT" sz="2400" dirty="0"/>
              <a:t> </a:t>
            </a:r>
            <a:r>
              <a:rPr lang="lt-LT" sz="2400" dirty="0" err="1"/>
              <a:t>was</a:t>
            </a:r>
            <a:r>
              <a:rPr lang="lt-LT" sz="2400" dirty="0"/>
              <a:t> </a:t>
            </a:r>
            <a:r>
              <a:rPr lang="lt-LT" sz="2400" dirty="0" err="1"/>
              <a:t>dropped</a:t>
            </a:r>
            <a:r>
              <a:rPr lang="lt-LT" sz="2400" dirty="0"/>
              <a:t> </a:t>
            </a:r>
            <a:r>
              <a:rPr lang="lt-LT" sz="2400" dirty="0" err="1"/>
              <a:t>from</a:t>
            </a:r>
            <a:r>
              <a:rPr lang="lt-LT" sz="2400" dirty="0"/>
              <a:t> the </a:t>
            </a:r>
            <a:r>
              <a:rPr lang="lt-LT" sz="2400" dirty="0" err="1"/>
              <a:t>car</a:t>
            </a:r>
            <a:r>
              <a:rPr lang="lt-LT" sz="2400" dirty="0"/>
              <a:t> </a:t>
            </a:r>
            <a:r>
              <a:rPr lang="lt-LT" sz="2400" dirty="0" err="1"/>
              <a:t>booth</a:t>
            </a:r>
            <a:r>
              <a:rPr lang="lt-LT" sz="2400" dirty="0"/>
              <a:t> </a:t>
            </a:r>
            <a:r>
              <a:rPr lang="lt-LT" sz="2400" dirty="0" err="1"/>
              <a:t>on</a:t>
            </a:r>
            <a:r>
              <a:rPr lang="lt-LT" sz="2400" dirty="0"/>
              <a:t> the </a:t>
            </a:r>
            <a:r>
              <a:rPr lang="lt-LT" sz="2400" dirty="0" err="1"/>
              <a:t>concrete</a:t>
            </a:r>
            <a:r>
              <a:rPr lang="lt-LT" sz="2400" dirty="0"/>
              <a:t>.</a:t>
            </a:r>
            <a:endParaRPr lang="en-US" sz="2400" dirty="0"/>
          </a:p>
          <a:p>
            <a:pPr marL="342900" indent="-342900">
              <a:buFontTx/>
              <a:buAutoNum type="arabicPeriod"/>
            </a:pPr>
            <a:r>
              <a:rPr lang="lt-LT" sz="2400" dirty="0" err="1"/>
              <a:t>Voltage</a:t>
            </a:r>
            <a:r>
              <a:rPr lang="lt-LT" sz="2400" dirty="0"/>
              <a:t> </a:t>
            </a:r>
            <a:r>
              <a:rPr lang="lt-LT" sz="2400" dirty="0" err="1"/>
              <a:t>disconection</a:t>
            </a:r>
            <a:r>
              <a:rPr lang="lt-LT" sz="2400" dirty="0"/>
              <a:t> </a:t>
            </a:r>
            <a:r>
              <a:rPr lang="lt-LT" sz="2400" dirty="0" err="1"/>
              <a:t>cable</a:t>
            </a:r>
            <a:r>
              <a:rPr lang="lt-LT" sz="2400" dirty="0"/>
              <a:t> </a:t>
            </a:r>
            <a:r>
              <a:rPr lang="lt-LT" sz="2400" dirty="0" err="1"/>
              <a:t>was</a:t>
            </a:r>
            <a:r>
              <a:rPr lang="lt-LT" sz="2400" dirty="0"/>
              <a:t> </a:t>
            </a:r>
            <a:r>
              <a:rPr lang="lt-LT" sz="2400" dirty="0" err="1"/>
              <a:t>not</a:t>
            </a:r>
            <a:r>
              <a:rPr lang="lt-LT" sz="2400" dirty="0"/>
              <a:t> </a:t>
            </a:r>
            <a:r>
              <a:rPr lang="lt-LT" sz="2400" dirty="0" err="1"/>
              <a:t>disconected</a:t>
            </a:r>
            <a:r>
              <a:rPr lang="lt-LT" sz="2400" dirty="0"/>
              <a:t> </a:t>
            </a:r>
            <a:r>
              <a:rPr lang="lt-LT" sz="2400" dirty="0" err="1"/>
              <a:t>during</a:t>
            </a:r>
            <a:r>
              <a:rPr lang="lt-LT" sz="2400" dirty="0"/>
              <a:t> </a:t>
            </a:r>
            <a:r>
              <a:rPr lang="lt-LT" sz="2400" dirty="0" err="1"/>
              <a:t>storage</a:t>
            </a:r>
            <a:r>
              <a:rPr lang="lt-LT" sz="2400" dirty="0"/>
              <a:t> </a:t>
            </a:r>
            <a:r>
              <a:rPr lang="lt-LT" sz="2400" dirty="0" err="1"/>
              <a:t>of</a:t>
            </a:r>
            <a:r>
              <a:rPr lang="lt-LT" sz="2400" dirty="0"/>
              <a:t> the </a:t>
            </a:r>
            <a:r>
              <a:rPr lang="lt-LT" sz="2400" dirty="0" err="1"/>
              <a:t>glider</a:t>
            </a:r>
            <a:r>
              <a:rPr lang="lt-LT" sz="2400" dirty="0"/>
              <a:t> in </a:t>
            </a:r>
            <a:r>
              <a:rPr lang="lt-LT" sz="2400" dirty="0" err="1"/>
              <a:t>it‘s</a:t>
            </a:r>
            <a:r>
              <a:rPr lang="lt-LT" sz="2400" dirty="0"/>
              <a:t> </a:t>
            </a:r>
            <a:r>
              <a:rPr lang="lt-LT" sz="2400" dirty="0" err="1"/>
              <a:t>trailer</a:t>
            </a:r>
            <a:r>
              <a:rPr lang="lt-LT" sz="2400" dirty="0"/>
              <a:t>.</a:t>
            </a:r>
          </a:p>
          <a:p>
            <a:pPr marL="342900" indent="-342900">
              <a:buAutoNum type="arabicPeriod"/>
            </a:pPr>
            <a:r>
              <a:rPr lang="lt-LT" sz="2400" dirty="0"/>
              <a:t>The FCU </a:t>
            </a:r>
            <a:r>
              <a:rPr lang="lt-LT" sz="2400" dirty="0" err="1"/>
              <a:t>was</a:t>
            </a:r>
            <a:r>
              <a:rPr lang="lt-LT" sz="2400" dirty="0"/>
              <a:t> </a:t>
            </a:r>
            <a:r>
              <a:rPr lang="lt-LT" sz="2400" dirty="0" err="1"/>
              <a:t>not</a:t>
            </a:r>
            <a:r>
              <a:rPr lang="lt-LT" sz="2400" dirty="0"/>
              <a:t> </a:t>
            </a:r>
            <a:r>
              <a:rPr lang="lt-LT" sz="2400" dirty="0" err="1"/>
              <a:t>switched</a:t>
            </a:r>
            <a:r>
              <a:rPr lang="lt-LT" sz="2400" dirty="0"/>
              <a:t> </a:t>
            </a:r>
            <a:r>
              <a:rPr lang="lt-LT" sz="2400" dirty="0" err="1"/>
              <a:t>on</a:t>
            </a:r>
            <a:r>
              <a:rPr lang="lt-LT" sz="2400" dirty="0"/>
              <a:t> </a:t>
            </a:r>
            <a:r>
              <a:rPr lang="lt-LT" sz="2400" dirty="0" err="1"/>
              <a:t>during</a:t>
            </a:r>
            <a:r>
              <a:rPr lang="lt-LT" sz="2400" dirty="0"/>
              <a:t> </a:t>
            </a:r>
            <a:r>
              <a:rPr lang="lt-LT" sz="2400" dirty="0" err="1"/>
              <a:t>flights</a:t>
            </a:r>
            <a:r>
              <a:rPr lang="lt-LT" sz="2400" dirty="0"/>
              <a:t>, </a:t>
            </a:r>
            <a:r>
              <a:rPr lang="lt-LT" sz="2400" dirty="0" err="1"/>
              <a:t>no</a:t>
            </a:r>
            <a:r>
              <a:rPr lang="lt-LT" sz="2400" dirty="0"/>
              <a:t> </a:t>
            </a:r>
            <a:r>
              <a:rPr lang="lt-LT" sz="2400" dirty="0" err="1"/>
              <a:t>control</a:t>
            </a:r>
            <a:r>
              <a:rPr lang="lt-LT" sz="2400" dirty="0"/>
              <a:t> </a:t>
            </a:r>
            <a:r>
              <a:rPr lang="lt-LT" sz="2400" dirty="0" err="1"/>
              <a:t>of</a:t>
            </a:r>
            <a:r>
              <a:rPr lang="lt-LT" sz="2400" dirty="0"/>
              <a:t> the </a:t>
            </a:r>
            <a:r>
              <a:rPr lang="lt-LT" sz="2400" dirty="0" err="1"/>
              <a:t>batteries</a:t>
            </a:r>
            <a:r>
              <a:rPr lang="lt-LT" sz="2400" dirty="0"/>
              <a:t>...</a:t>
            </a:r>
          </a:p>
          <a:p>
            <a:endParaRPr lang="lt-LT" sz="2400" dirty="0"/>
          </a:p>
          <a:p>
            <a:pPr lvl="1"/>
            <a:r>
              <a:rPr lang="en-US" sz="2400" dirty="0"/>
              <a:t>	B.	</a:t>
            </a:r>
            <a:r>
              <a:rPr lang="lt-LT" sz="2400" dirty="0" err="1"/>
              <a:t>Possible</a:t>
            </a:r>
            <a:r>
              <a:rPr lang="lt-LT" sz="2400" dirty="0"/>
              <a:t> </a:t>
            </a:r>
            <a:r>
              <a:rPr lang="lt-LT" sz="2400" dirty="0" err="1"/>
              <a:t>problems</a:t>
            </a:r>
            <a:r>
              <a:rPr lang="lt-LT" sz="2400" dirty="0"/>
              <a:t> </a:t>
            </a:r>
            <a:r>
              <a:rPr lang="lt-LT" sz="2400" dirty="0" err="1"/>
              <a:t>which</a:t>
            </a:r>
            <a:r>
              <a:rPr lang="lt-LT" sz="2400" dirty="0"/>
              <a:t> </a:t>
            </a:r>
            <a:r>
              <a:rPr lang="lt-LT" sz="2400" dirty="0" err="1"/>
              <a:t>may</a:t>
            </a:r>
            <a:r>
              <a:rPr lang="lt-LT" sz="2400" dirty="0"/>
              <a:t> </a:t>
            </a:r>
            <a:r>
              <a:rPr lang="lt-LT" sz="2400" dirty="0" err="1"/>
              <a:t>occur</a:t>
            </a:r>
            <a:r>
              <a:rPr lang="lt-LT" sz="2400" dirty="0"/>
              <a:t> </a:t>
            </a:r>
            <a:r>
              <a:rPr lang="lt-LT" sz="2400" dirty="0" err="1"/>
              <a:t>during</a:t>
            </a:r>
            <a:r>
              <a:rPr lang="lt-LT" sz="2400" dirty="0"/>
              <a:t> </a:t>
            </a:r>
            <a:r>
              <a:rPr lang="lt-LT" sz="2400" dirty="0" err="1"/>
              <a:t>assembly</a:t>
            </a:r>
            <a:r>
              <a:rPr lang="lt-LT" sz="2400" dirty="0"/>
              <a:t> </a:t>
            </a:r>
            <a:r>
              <a:rPr lang="lt-LT" sz="2400" dirty="0" err="1"/>
              <a:t>of</a:t>
            </a:r>
            <a:r>
              <a:rPr lang="lt-LT" sz="2400" dirty="0"/>
              <a:t> the </a:t>
            </a:r>
            <a:r>
              <a:rPr lang="lt-LT" sz="2400" dirty="0" err="1"/>
              <a:t>battery</a:t>
            </a:r>
            <a:r>
              <a:rPr lang="lt-LT" sz="2400" dirty="0"/>
              <a:t> </a:t>
            </a:r>
            <a:r>
              <a:rPr lang="lt-LT" sz="2400" dirty="0" err="1"/>
              <a:t>packs</a:t>
            </a:r>
            <a:r>
              <a:rPr lang="lt-LT" sz="2400" dirty="0"/>
              <a:t>.</a:t>
            </a:r>
          </a:p>
          <a:p>
            <a:pPr marL="457200" indent="-457200">
              <a:buAutoNum type="arabicPeriod"/>
            </a:pPr>
            <a:r>
              <a:rPr lang="lt-LT" sz="2400" dirty="0" err="1"/>
              <a:t>Foreign</a:t>
            </a:r>
            <a:r>
              <a:rPr lang="lt-LT" sz="2400" dirty="0"/>
              <a:t> </a:t>
            </a:r>
            <a:r>
              <a:rPr lang="lt-LT" sz="2400" dirty="0" err="1"/>
              <a:t>objects</a:t>
            </a:r>
            <a:r>
              <a:rPr lang="lt-LT" sz="2400" dirty="0"/>
              <a:t> </a:t>
            </a:r>
            <a:r>
              <a:rPr lang="lt-LT" sz="2400" dirty="0" err="1"/>
              <a:t>between</a:t>
            </a:r>
            <a:r>
              <a:rPr lang="lt-LT" sz="2400" dirty="0"/>
              <a:t> the </a:t>
            </a:r>
            <a:r>
              <a:rPr lang="lt-LT" sz="2400" dirty="0" err="1"/>
              <a:t>cells</a:t>
            </a:r>
            <a:r>
              <a:rPr lang="lt-LT" sz="2400" dirty="0"/>
              <a:t> </a:t>
            </a:r>
            <a:r>
              <a:rPr lang="lt-LT" sz="2400" dirty="0" err="1"/>
              <a:t>which</a:t>
            </a:r>
            <a:r>
              <a:rPr lang="lt-LT" sz="2400" dirty="0"/>
              <a:t> </a:t>
            </a:r>
            <a:r>
              <a:rPr lang="lt-LT" sz="2400" dirty="0" err="1"/>
              <a:t>could</a:t>
            </a:r>
            <a:r>
              <a:rPr lang="lt-LT" sz="2400" dirty="0"/>
              <a:t> </a:t>
            </a:r>
            <a:r>
              <a:rPr lang="lt-LT" sz="2400" dirty="0" err="1"/>
              <a:t>destroy</a:t>
            </a:r>
            <a:r>
              <a:rPr lang="lt-LT" sz="2400" dirty="0"/>
              <a:t> the </a:t>
            </a:r>
            <a:r>
              <a:rPr lang="lt-LT" sz="2400" dirty="0" err="1"/>
              <a:t>plastic</a:t>
            </a:r>
            <a:r>
              <a:rPr lang="lt-LT" sz="2400" dirty="0"/>
              <a:t> </a:t>
            </a:r>
            <a:r>
              <a:rPr lang="lt-LT" sz="2400" dirty="0" err="1"/>
              <a:t>cover</a:t>
            </a:r>
            <a:r>
              <a:rPr lang="lt-LT" sz="2400" dirty="0"/>
              <a:t> </a:t>
            </a:r>
            <a:r>
              <a:rPr lang="lt-LT" sz="2400" dirty="0" err="1"/>
              <a:t>of</a:t>
            </a:r>
            <a:r>
              <a:rPr lang="lt-LT" sz="2400" dirty="0"/>
              <a:t> a </a:t>
            </a:r>
            <a:r>
              <a:rPr lang="lt-LT" sz="2400" dirty="0" err="1"/>
              <a:t>cell</a:t>
            </a:r>
            <a:r>
              <a:rPr lang="lt-LT" sz="2400" dirty="0"/>
              <a:t>.</a:t>
            </a:r>
          </a:p>
          <a:p>
            <a:r>
              <a:rPr lang="lt-LT" sz="2400" dirty="0"/>
              <a:t>        It </a:t>
            </a:r>
            <a:r>
              <a:rPr lang="lt-LT" sz="2400" dirty="0" err="1"/>
              <a:t>is</a:t>
            </a:r>
            <a:r>
              <a:rPr lang="lt-LT" sz="2400" dirty="0"/>
              <a:t> </a:t>
            </a:r>
            <a:r>
              <a:rPr lang="lt-LT" sz="2400" dirty="0" err="1"/>
              <a:t>enough</a:t>
            </a:r>
            <a:r>
              <a:rPr lang="lt-LT" sz="2400" dirty="0"/>
              <a:t> to </a:t>
            </a:r>
            <a:r>
              <a:rPr lang="lt-LT" sz="2400" dirty="0" err="1"/>
              <a:t>damage</a:t>
            </a:r>
            <a:r>
              <a:rPr lang="lt-LT" sz="2400" dirty="0"/>
              <a:t> </a:t>
            </a:r>
            <a:r>
              <a:rPr lang="lt-LT" sz="2400" dirty="0" err="1"/>
              <a:t>cover</a:t>
            </a:r>
            <a:r>
              <a:rPr lang="lt-LT" sz="2400" dirty="0"/>
              <a:t> </a:t>
            </a:r>
            <a:r>
              <a:rPr lang="lt-LT" sz="2400" dirty="0" err="1"/>
              <a:t>of</a:t>
            </a:r>
            <a:r>
              <a:rPr lang="lt-LT" sz="2400" dirty="0"/>
              <a:t> a </a:t>
            </a:r>
            <a:r>
              <a:rPr lang="lt-LT" sz="2400" dirty="0" err="1"/>
              <a:t>single</a:t>
            </a:r>
            <a:r>
              <a:rPr lang="lt-LT" sz="2400" dirty="0"/>
              <a:t> </a:t>
            </a:r>
            <a:r>
              <a:rPr lang="lt-LT" sz="2400" dirty="0" err="1"/>
              <a:t>cell</a:t>
            </a:r>
            <a:r>
              <a:rPr lang="lt-LT" sz="2400" dirty="0"/>
              <a:t> </a:t>
            </a:r>
            <a:r>
              <a:rPr lang="lt-LT" sz="2400" dirty="0" err="1"/>
              <a:t>and</a:t>
            </a:r>
            <a:r>
              <a:rPr lang="lt-LT" sz="2400" dirty="0"/>
              <a:t> it </a:t>
            </a:r>
            <a:r>
              <a:rPr lang="lt-LT" sz="2400" dirty="0" err="1"/>
              <a:t>may</a:t>
            </a:r>
            <a:r>
              <a:rPr lang="lt-LT" sz="2400" dirty="0"/>
              <a:t> </a:t>
            </a:r>
            <a:r>
              <a:rPr lang="lt-LT" sz="2400" dirty="0" err="1"/>
              <a:t>start</a:t>
            </a:r>
            <a:r>
              <a:rPr lang="lt-LT" sz="2400" dirty="0"/>
              <a:t> </a:t>
            </a:r>
            <a:r>
              <a:rPr lang="lt-LT" sz="2400" dirty="0" err="1"/>
              <a:t>fire</a:t>
            </a:r>
            <a:r>
              <a:rPr lang="lt-LT" sz="2400" dirty="0"/>
              <a:t>.   </a:t>
            </a:r>
            <a:endParaRPr lang="en-US" sz="2400" dirty="0"/>
          </a:p>
          <a:p>
            <a:r>
              <a:rPr lang="en-US" sz="2400" dirty="0"/>
              <a:t>2.   Low fire </a:t>
            </a:r>
            <a:r>
              <a:rPr lang="en-US" sz="2400" dirty="0" err="1"/>
              <a:t>rezistance</a:t>
            </a:r>
            <a:r>
              <a:rPr lang="en-US" sz="2400" dirty="0"/>
              <a:t> of old </a:t>
            </a:r>
            <a:r>
              <a:rPr lang="en-US" sz="2400" dirty="0" err="1"/>
              <a:t>batterie</a:t>
            </a:r>
            <a:r>
              <a:rPr lang="en-US" sz="2400" dirty="0"/>
              <a:t> boxes</a:t>
            </a:r>
            <a:r>
              <a:rPr lang="lt-LT" sz="2400" dirty="0"/>
              <a:t> </a:t>
            </a:r>
          </a:p>
          <a:p>
            <a:pPr lvl="2"/>
            <a:endParaRPr lang="en-US" sz="2400" dirty="0"/>
          </a:p>
          <a:p>
            <a:pPr lvl="2"/>
            <a:r>
              <a:rPr lang="en-US" sz="2400" dirty="0"/>
              <a:t>C.	</a:t>
            </a:r>
            <a:r>
              <a:rPr lang="lt-LT" sz="2400" dirty="0" err="1"/>
              <a:t>Problems</a:t>
            </a:r>
            <a:r>
              <a:rPr lang="lt-LT" sz="2400" dirty="0"/>
              <a:t> </a:t>
            </a:r>
            <a:r>
              <a:rPr lang="lt-LT" sz="2400" dirty="0" err="1"/>
              <a:t>coming</a:t>
            </a:r>
            <a:r>
              <a:rPr lang="lt-LT" sz="2400" dirty="0"/>
              <a:t> </a:t>
            </a:r>
            <a:r>
              <a:rPr lang="lt-LT" sz="2400" dirty="0" err="1"/>
              <a:t>from</a:t>
            </a:r>
            <a:r>
              <a:rPr lang="lt-LT" sz="2400" dirty="0"/>
              <a:t> </a:t>
            </a:r>
            <a:r>
              <a:rPr lang="lt-LT" sz="2400" dirty="0" err="1"/>
              <a:t>manufacturer</a:t>
            </a:r>
            <a:r>
              <a:rPr lang="lt-LT" sz="2400" dirty="0"/>
              <a:t> </a:t>
            </a:r>
            <a:r>
              <a:rPr lang="lt-LT" sz="2400" dirty="0" err="1"/>
              <a:t>of</a:t>
            </a:r>
            <a:r>
              <a:rPr lang="lt-LT" sz="2400" dirty="0"/>
              <a:t> the </a:t>
            </a:r>
            <a:r>
              <a:rPr lang="lt-LT" sz="2400" dirty="0" err="1"/>
              <a:t>cells</a:t>
            </a:r>
            <a:r>
              <a:rPr lang="lt-LT" sz="2400" dirty="0"/>
              <a:t>, KOKAM?</a:t>
            </a:r>
          </a:p>
          <a:p>
            <a:r>
              <a:rPr lang="lt-LT" sz="2400" dirty="0"/>
              <a:t>1.   </a:t>
            </a:r>
            <a:r>
              <a:rPr lang="lt-LT" sz="2400" dirty="0" err="1"/>
              <a:t>Changes</a:t>
            </a:r>
            <a:r>
              <a:rPr lang="lt-LT" sz="2400" dirty="0"/>
              <a:t> in </a:t>
            </a:r>
            <a:r>
              <a:rPr lang="lt-LT" sz="2400" dirty="0" err="1"/>
              <a:t>technology</a:t>
            </a:r>
            <a:r>
              <a:rPr lang="lt-LT" sz="2400" dirty="0"/>
              <a:t> </a:t>
            </a:r>
            <a:r>
              <a:rPr lang="lt-LT" sz="2400" dirty="0" err="1"/>
              <a:t>of</a:t>
            </a:r>
            <a:r>
              <a:rPr lang="lt-LT" sz="2400" dirty="0"/>
              <a:t> the </a:t>
            </a:r>
            <a:r>
              <a:rPr lang="lt-LT" sz="2400" dirty="0" err="1"/>
              <a:t>contact</a:t>
            </a:r>
            <a:r>
              <a:rPr lang="en-US" sz="2400" dirty="0"/>
              <a:t>s?</a:t>
            </a:r>
            <a:endParaRPr lang="lt-LT" sz="2400" dirty="0"/>
          </a:p>
        </p:txBody>
      </p:sp>
    </p:spTree>
    <p:extLst>
      <p:ext uri="{BB962C8B-B14F-4D97-AF65-F5344CB8AC3E}">
        <p14:creationId xmlns:p14="http://schemas.microsoft.com/office/powerpoint/2010/main" val="146450414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32933" y="829733"/>
            <a:ext cx="10143067" cy="3970318"/>
          </a:xfrm>
          <a:prstGeom prst="rect">
            <a:avLst/>
          </a:prstGeom>
          <a:noFill/>
        </p:spPr>
        <p:txBody>
          <a:bodyPr wrap="square" rtlCol="0">
            <a:spAutoFit/>
          </a:bodyPr>
          <a:lstStyle/>
          <a:p>
            <a:r>
              <a:rPr lang="en-US" sz="2800" dirty="0"/>
              <a:t>The British Gliding Society started initial investigation, but due to the complicity of the task, it was passed to </a:t>
            </a:r>
            <a:r>
              <a:rPr lang="en-US" sz="2800" u="sng" dirty="0"/>
              <a:t>the official British Aviation Incidents Investigation Authorities</a:t>
            </a:r>
            <a:r>
              <a:rPr lang="en-US" sz="2800" dirty="0"/>
              <a:t>. Modern technologies were used. Tests of the cells were carried out.</a:t>
            </a:r>
          </a:p>
          <a:p>
            <a:r>
              <a:rPr lang="en-US" sz="2800" dirty="0"/>
              <a:t>Even damage of a single cell may cause fire.</a:t>
            </a:r>
          </a:p>
          <a:p>
            <a:endParaRPr lang="en-US" sz="2800" dirty="0"/>
          </a:p>
          <a:p>
            <a:r>
              <a:rPr lang="en-US" sz="2800" dirty="0"/>
              <a:t>The battery packs were inspected using X-ray and some small metal particles were found between the cell is some. They could damage plastic cover of a cell…</a:t>
            </a:r>
          </a:p>
        </p:txBody>
      </p:sp>
    </p:spTree>
    <p:extLst>
      <p:ext uri="{BB962C8B-B14F-4D97-AF65-F5344CB8AC3E}">
        <p14:creationId xmlns:p14="http://schemas.microsoft.com/office/powerpoint/2010/main" val="33681626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ravokotnik 1">
            <a:extLst/>
          </p:cNvPr>
          <p:cNvSpPr/>
          <p:nvPr/>
        </p:nvSpPr>
        <p:spPr>
          <a:xfrm>
            <a:off x="1523521" y="180020"/>
            <a:ext cx="9144960" cy="4001160"/>
          </a:xfrm>
          <a:prstGeom prst="rect">
            <a:avLst/>
          </a:prstGeom>
          <a:noFill/>
          <a:ln cap="flat">
            <a:noFill/>
            <a:prstDash val="solid"/>
          </a:ln>
        </p:spPr>
        <p:txBody>
          <a:bodyPr>
            <a:spAutoFit/>
          </a:bodyPr>
          <a:lstStyle/>
          <a:p>
            <a:pPr>
              <a:defRPr sz="1800" b="0" i="0" u="none" strike="noStrike" kern="0" cap="none" spc="0" baseline="0">
                <a:solidFill>
                  <a:srgbClr val="000000"/>
                </a:solidFill>
                <a:uFillTx/>
              </a:defRPr>
            </a:pPr>
            <a:r>
              <a:rPr lang="sl-SI" sz="2903" kern="0" dirty="0">
                <a:solidFill>
                  <a:srgbClr val="000000"/>
                </a:solidFill>
                <a:latin typeface="Tahoma" pitchFamily="34"/>
                <a:ea typeface="Tahoma" pitchFamily="34"/>
                <a:cs typeface="Tahoma" pitchFamily="34"/>
              </a:rPr>
              <a:t>1.Testing </a:t>
            </a:r>
            <a:r>
              <a:rPr lang="en-GB" sz="2903" kern="0" dirty="0">
                <a:solidFill>
                  <a:srgbClr val="000000"/>
                </a:solidFill>
                <a:latin typeface="Tahoma" pitchFamily="34"/>
                <a:ea typeface="Tahoma" pitchFamily="34"/>
                <a:cs typeface="Tahoma" pitchFamily="34"/>
              </a:rPr>
              <a:t>different</a:t>
            </a:r>
            <a:r>
              <a:rPr lang="sl-SI" sz="2903" kern="0" dirty="0">
                <a:solidFill>
                  <a:srgbClr val="000000"/>
                </a:solidFill>
                <a:latin typeface="Tahoma" pitchFamily="34"/>
                <a:ea typeface="Tahoma" pitchFamily="34"/>
                <a:cs typeface="Tahoma" pitchFamily="34"/>
              </a:rPr>
              <a:t> </a:t>
            </a:r>
            <a:r>
              <a:rPr lang="en-GB" sz="2903" kern="0" dirty="0">
                <a:solidFill>
                  <a:srgbClr val="000000"/>
                </a:solidFill>
                <a:latin typeface="Tahoma" pitchFamily="34"/>
                <a:ea typeface="Tahoma" pitchFamily="34"/>
                <a:cs typeface="Tahoma" pitchFamily="34"/>
              </a:rPr>
              <a:t>theories</a:t>
            </a:r>
          </a:p>
          <a:p>
            <a:pPr>
              <a:defRPr sz="1800" b="0" i="0" u="none" strike="noStrike" kern="0" cap="none" spc="0" baseline="0">
                <a:solidFill>
                  <a:srgbClr val="000000"/>
                </a:solidFill>
                <a:uFillTx/>
              </a:defRPr>
            </a:pPr>
            <a:endParaRPr lang="sl-SI" sz="2903" kern="0" dirty="0">
              <a:solidFill>
                <a:srgbClr val="000000"/>
              </a:solidFill>
              <a:latin typeface="Tahoma" pitchFamily="34"/>
              <a:ea typeface="Tahoma" pitchFamily="34"/>
              <a:cs typeface="Tahoma" pitchFamily="34"/>
            </a:endParaRPr>
          </a:p>
          <a:p>
            <a:pPr>
              <a:defRPr sz="1800" b="0" i="0" u="none" strike="noStrike" kern="0" cap="none" spc="0" baseline="0">
                <a:solidFill>
                  <a:srgbClr val="000000"/>
                </a:solidFill>
                <a:uFillTx/>
              </a:defRPr>
            </a:pPr>
            <a:r>
              <a:rPr lang="sl-SI" sz="2903" kern="0" dirty="0">
                <a:solidFill>
                  <a:srgbClr val="000000"/>
                </a:solidFill>
                <a:latin typeface="Tahoma" pitchFamily="34"/>
                <a:ea typeface="Tahoma" pitchFamily="34"/>
                <a:cs typeface="Tahoma" pitchFamily="34"/>
              </a:rPr>
              <a:t>2.Searching </a:t>
            </a:r>
            <a:r>
              <a:rPr lang="en-GB" sz="2903" kern="0" dirty="0">
                <a:solidFill>
                  <a:srgbClr val="000000"/>
                </a:solidFill>
                <a:latin typeface="Tahoma" pitchFamily="34"/>
                <a:ea typeface="Tahoma" pitchFamily="34"/>
                <a:cs typeface="Tahoma" pitchFamily="34"/>
              </a:rPr>
              <a:t>solutions</a:t>
            </a:r>
            <a:endParaRPr lang="sl-SI" sz="2903" kern="0" dirty="0">
              <a:solidFill>
                <a:srgbClr val="000000"/>
              </a:solidFill>
              <a:latin typeface="Tahoma" pitchFamily="34"/>
              <a:ea typeface="Tahoma" pitchFamily="34"/>
              <a:cs typeface="Tahoma" pitchFamily="34"/>
            </a:endParaRPr>
          </a:p>
          <a:p>
            <a:pPr>
              <a:defRPr sz="1800" b="0" i="0" u="none" strike="noStrike" kern="0" cap="none" spc="0" baseline="0">
                <a:solidFill>
                  <a:srgbClr val="000000"/>
                </a:solidFill>
                <a:uFillTx/>
              </a:defRPr>
            </a:pPr>
            <a:endParaRPr lang="sl-SI" sz="2903" kern="0" dirty="0">
              <a:solidFill>
                <a:srgbClr val="000000"/>
              </a:solidFill>
              <a:latin typeface="Tahoma" pitchFamily="34"/>
              <a:ea typeface="Tahoma" pitchFamily="34"/>
              <a:cs typeface="Tahoma" pitchFamily="34"/>
            </a:endParaRPr>
          </a:p>
          <a:p>
            <a:pPr>
              <a:defRPr sz="1800" b="0" i="0" u="none" strike="noStrike" kern="0" cap="none" spc="0" baseline="0">
                <a:solidFill>
                  <a:srgbClr val="000000"/>
                </a:solidFill>
                <a:uFillTx/>
              </a:defRPr>
            </a:pPr>
            <a:r>
              <a:rPr lang="sl-SI" sz="2903" kern="0" dirty="0">
                <a:solidFill>
                  <a:srgbClr val="000000"/>
                </a:solidFill>
                <a:latin typeface="Tahoma" pitchFamily="34"/>
                <a:ea typeface="Tahoma" pitchFamily="34"/>
                <a:cs typeface="Tahoma" pitchFamily="34"/>
              </a:rPr>
              <a:t>3.Testing </a:t>
            </a:r>
            <a:r>
              <a:rPr lang="sl-SI" sz="2903" kern="0" dirty="0" err="1">
                <a:solidFill>
                  <a:srgbClr val="000000"/>
                </a:solidFill>
                <a:latin typeface="Tahoma" pitchFamily="34"/>
                <a:ea typeface="Tahoma" pitchFamily="34"/>
                <a:cs typeface="Tahoma" pitchFamily="34"/>
              </a:rPr>
              <a:t>solutions</a:t>
            </a:r>
            <a:endParaRPr lang="sl-SI" sz="2903" kern="0" dirty="0">
              <a:solidFill>
                <a:srgbClr val="000000"/>
              </a:solidFill>
              <a:latin typeface="Tahoma" pitchFamily="34"/>
              <a:ea typeface="Tahoma" pitchFamily="34"/>
              <a:cs typeface="Tahoma" pitchFamily="34"/>
            </a:endParaRPr>
          </a:p>
          <a:p>
            <a:pPr>
              <a:defRPr sz="1800" b="0" i="0" u="none" strike="noStrike" kern="0" cap="none" spc="0" baseline="0">
                <a:solidFill>
                  <a:srgbClr val="000000"/>
                </a:solidFill>
                <a:uFillTx/>
              </a:defRPr>
            </a:pPr>
            <a:endParaRPr lang="sl-SI" sz="2903" kern="0" dirty="0">
              <a:solidFill>
                <a:srgbClr val="000000"/>
              </a:solidFill>
              <a:latin typeface="Tahoma" pitchFamily="34"/>
              <a:ea typeface="Tahoma" pitchFamily="34"/>
              <a:cs typeface="Tahoma" pitchFamily="34"/>
            </a:endParaRPr>
          </a:p>
          <a:p>
            <a:pPr>
              <a:defRPr sz="1800" b="0" i="0" u="none" strike="noStrike" kern="0" cap="none" spc="0" baseline="0">
                <a:solidFill>
                  <a:srgbClr val="000000"/>
                </a:solidFill>
                <a:uFillTx/>
              </a:defRPr>
            </a:pPr>
            <a:r>
              <a:rPr lang="sl-SI" sz="2903" kern="0" dirty="0">
                <a:solidFill>
                  <a:srgbClr val="000000"/>
                </a:solidFill>
                <a:latin typeface="Tahoma" pitchFamily="34"/>
                <a:ea typeface="Tahoma" pitchFamily="34"/>
                <a:cs typeface="Tahoma" pitchFamily="34"/>
              </a:rPr>
              <a:t>4.</a:t>
            </a:r>
            <a:r>
              <a:rPr lang="en-US" sz="2903" kern="0" dirty="0">
                <a:solidFill>
                  <a:srgbClr val="000000"/>
                </a:solidFill>
                <a:latin typeface="Tahoma" pitchFamily="34"/>
                <a:ea typeface="Tahoma" pitchFamily="34"/>
                <a:cs typeface="Tahoma" pitchFamily="34"/>
              </a:rPr>
              <a:t>Presenting solutions to manufacturers</a:t>
            </a:r>
            <a:endParaRPr lang="sl-SI" sz="2903" kern="0" dirty="0">
              <a:solidFill>
                <a:srgbClr val="000000"/>
              </a:solidFill>
              <a:latin typeface="Tahoma" pitchFamily="34"/>
              <a:ea typeface="Tahoma" pitchFamily="34"/>
              <a:cs typeface="Tahoma" pitchFamily="34"/>
            </a:endParaRPr>
          </a:p>
          <a:p>
            <a:pPr>
              <a:defRPr sz="1800" b="0" i="0" u="none" strike="noStrike" kern="0" cap="none" spc="0" baseline="0">
                <a:solidFill>
                  <a:srgbClr val="000000"/>
                </a:solidFill>
                <a:uFillTx/>
              </a:defRPr>
            </a:pPr>
            <a:endParaRPr lang="sl-SI" sz="2903" kern="0" dirty="0">
              <a:solidFill>
                <a:srgbClr val="000000"/>
              </a:solidFill>
              <a:latin typeface="Tahoma" pitchFamily="34"/>
              <a:ea typeface="Tahoma" pitchFamily="34"/>
              <a:cs typeface="Tahoma" pitchFamily="34"/>
            </a:endParaRPr>
          </a:p>
          <a:p>
            <a:pPr>
              <a:defRPr sz="1800" b="0" i="0" u="none" strike="noStrike" kern="0" cap="none" spc="0" baseline="0">
                <a:solidFill>
                  <a:srgbClr val="000000"/>
                </a:solidFill>
                <a:uFillTx/>
              </a:defRPr>
            </a:pPr>
            <a:endParaRPr lang="sl-SI" sz="2177" kern="0" dirty="0">
              <a:solidFill>
                <a:srgbClr val="000000"/>
              </a:solidFill>
              <a:latin typeface="Tahoma" pitchFamily="34"/>
              <a:ea typeface="Tahoma" pitchFamily="34"/>
              <a:cs typeface="Tahoma" pitchFamily="34"/>
            </a:endParaRPr>
          </a:p>
        </p:txBody>
      </p:sp>
    </p:spTree>
    <p:extLst>
      <p:ext uri="{BB962C8B-B14F-4D97-AF65-F5344CB8AC3E}">
        <p14:creationId xmlns:p14="http://schemas.microsoft.com/office/powerpoint/2010/main" val="3778241271"/>
      </p:ext>
    </p:extLst>
  </p:cSld>
  <p:clrMapOvr>
    <a:masterClrMapping/>
  </p:clrMapOvr>
  <p:transition spd="slow"/>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Slika 56" descr="20171128_131119_resize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37293" y="524216"/>
            <a:ext cx="3905690" cy="52090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5" name="Slika 58" descr="Shockwave sticker 50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63956" y="527096"/>
            <a:ext cx="3907130" cy="5213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6" name="Rectangle 3"/>
          <p:cNvSpPr>
            <a:spLocks noChangeArrowheads="1"/>
          </p:cNvSpPr>
          <p:nvPr/>
        </p:nvSpPr>
        <p:spPr bwMode="auto">
          <a:xfrm>
            <a:off x="1523521" y="-4170"/>
            <a:ext cx="5152501" cy="7903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ts val="1413"/>
              </a:spcBef>
              <a:defRPr sz="3200">
                <a:solidFill>
                  <a:srgbClr val="000000"/>
                </a:solidFill>
                <a:latin typeface="Liberation Sans"/>
                <a:ea typeface="Microsoft YaHei" panose="020B0503020204020204" pitchFamily="34" charset="-122"/>
                <a:cs typeface="Mangal" pitchFamily="18" charset="0"/>
              </a:defRPr>
            </a:lvl1pPr>
            <a:lvl2pPr marL="742950" indent="-285750">
              <a:lnSpc>
                <a:spcPct val="90000"/>
              </a:lnSpc>
              <a:spcBef>
                <a:spcPts val="500"/>
              </a:spcBef>
              <a:buSzPct val="100000"/>
              <a:buFont typeface="Arial" panose="020B0604020202020204" pitchFamily="34" charset="0"/>
              <a:buChar char="•"/>
              <a:defRPr sz="2400">
                <a:solidFill>
                  <a:srgbClr val="000000"/>
                </a:solidFill>
                <a:latin typeface="Calibri" panose="020F0502020204030204" pitchFamily="34" charset="0"/>
                <a:ea typeface="Microsoft YaHei" panose="020B0503020204020204" pitchFamily="34" charset="-122"/>
              </a:defRPr>
            </a:lvl2pPr>
            <a:lvl3pPr marL="1143000" indent="-228600">
              <a:lnSpc>
                <a:spcPct val="90000"/>
              </a:lnSpc>
              <a:spcBef>
                <a:spcPts val="500"/>
              </a:spcBef>
              <a:buSzPct val="100000"/>
              <a:buFont typeface="Arial" panose="020B0604020202020204" pitchFamily="34" charset="0"/>
              <a:buChar char="•"/>
              <a:defRPr sz="2000">
                <a:solidFill>
                  <a:srgbClr val="000000"/>
                </a:solidFill>
                <a:latin typeface="Calibri" panose="020F0502020204030204" pitchFamily="34" charset="0"/>
                <a:ea typeface="Microsoft YaHei" panose="020B0503020204020204" pitchFamily="34" charset="-122"/>
              </a:defRPr>
            </a:lvl3pPr>
            <a:lvl4pPr marL="1600200" indent="-228600">
              <a:lnSpc>
                <a:spcPct val="90000"/>
              </a:lnSpc>
              <a:spcBef>
                <a:spcPts val="500"/>
              </a:spcBef>
              <a:buSzPct val="100000"/>
              <a:buFont typeface="Arial" panose="020B0604020202020204" pitchFamily="34" charset="0"/>
              <a:buChar char="•"/>
              <a:defRPr>
                <a:solidFill>
                  <a:srgbClr val="000000"/>
                </a:solidFill>
                <a:latin typeface="Calibri" panose="020F0502020204030204" pitchFamily="34" charset="0"/>
                <a:ea typeface="Microsoft YaHei" panose="020B0503020204020204" pitchFamily="34" charset="-122"/>
              </a:defRPr>
            </a:lvl4pPr>
            <a:lvl5pPr marL="2057400" indent="-228600">
              <a:lnSpc>
                <a:spcPct val="90000"/>
              </a:lnSpc>
              <a:spcBef>
                <a:spcPts val="500"/>
              </a:spcBef>
              <a:buSzPct val="100000"/>
              <a:buFont typeface="Arial" panose="020B0604020202020204" pitchFamily="34" charset="0"/>
              <a:buChar char="•"/>
              <a:defRPr>
                <a:solidFill>
                  <a:srgbClr val="000000"/>
                </a:solidFill>
                <a:latin typeface="Calibri" panose="020F0502020204030204" pitchFamily="34" charset="0"/>
                <a:ea typeface="Microsoft YaHei" panose="020B0503020204020204" pitchFamily="34" charset="-122"/>
              </a:defRPr>
            </a:lvl5pPr>
            <a:lvl6pPr marL="2514600" indent="-228600" eaLnBrk="0" fontAlgn="base" hangingPunct="0">
              <a:lnSpc>
                <a:spcPct val="90000"/>
              </a:lnSpc>
              <a:spcBef>
                <a:spcPts val="500"/>
              </a:spcBef>
              <a:spcAft>
                <a:spcPct val="0"/>
              </a:spcAft>
              <a:buSzPct val="100000"/>
              <a:buFont typeface="Arial" panose="020B0604020202020204" pitchFamily="34" charset="0"/>
              <a:buChar char="•"/>
              <a:defRPr>
                <a:solidFill>
                  <a:srgbClr val="000000"/>
                </a:solidFill>
                <a:latin typeface="Calibri" panose="020F0502020204030204" pitchFamily="34" charset="0"/>
                <a:ea typeface="Microsoft YaHei" panose="020B0503020204020204" pitchFamily="34" charset="-122"/>
              </a:defRPr>
            </a:lvl6pPr>
            <a:lvl7pPr marL="2971800" indent="-228600" eaLnBrk="0" fontAlgn="base" hangingPunct="0">
              <a:lnSpc>
                <a:spcPct val="90000"/>
              </a:lnSpc>
              <a:spcBef>
                <a:spcPts val="500"/>
              </a:spcBef>
              <a:spcAft>
                <a:spcPct val="0"/>
              </a:spcAft>
              <a:buSzPct val="100000"/>
              <a:buFont typeface="Arial" panose="020B0604020202020204" pitchFamily="34" charset="0"/>
              <a:buChar char="•"/>
              <a:defRPr>
                <a:solidFill>
                  <a:srgbClr val="000000"/>
                </a:solidFill>
                <a:latin typeface="Calibri" panose="020F0502020204030204" pitchFamily="34" charset="0"/>
                <a:ea typeface="Microsoft YaHei" panose="020B0503020204020204" pitchFamily="34" charset="-122"/>
              </a:defRPr>
            </a:lvl7pPr>
            <a:lvl8pPr marL="3429000" indent="-228600" eaLnBrk="0" fontAlgn="base" hangingPunct="0">
              <a:lnSpc>
                <a:spcPct val="90000"/>
              </a:lnSpc>
              <a:spcBef>
                <a:spcPts val="500"/>
              </a:spcBef>
              <a:spcAft>
                <a:spcPct val="0"/>
              </a:spcAft>
              <a:buSzPct val="100000"/>
              <a:buFont typeface="Arial" panose="020B0604020202020204" pitchFamily="34" charset="0"/>
              <a:buChar char="•"/>
              <a:defRPr>
                <a:solidFill>
                  <a:srgbClr val="000000"/>
                </a:solidFill>
                <a:latin typeface="Calibri" panose="020F0502020204030204" pitchFamily="34" charset="0"/>
                <a:ea typeface="Microsoft YaHei" panose="020B0503020204020204" pitchFamily="34" charset="-122"/>
              </a:defRPr>
            </a:lvl8pPr>
            <a:lvl9pPr marL="3886200" indent="-228600" eaLnBrk="0" fontAlgn="base" hangingPunct="0">
              <a:lnSpc>
                <a:spcPct val="90000"/>
              </a:lnSpc>
              <a:spcBef>
                <a:spcPts val="500"/>
              </a:spcBef>
              <a:spcAft>
                <a:spcPct val="0"/>
              </a:spcAft>
              <a:buSzPct val="100000"/>
              <a:buFont typeface="Arial" panose="020B0604020202020204" pitchFamily="34" charset="0"/>
              <a:buChar char="•"/>
              <a:defRPr>
                <a:solidFill>
                  <a:srgbClr val="000000"/>
                </a:solidFill>
                <a:latin typeface="Calibri" panose="020F0502020204030204" pitchFamily="34" charset="0"/>
                <a:ea typeface="Microsoft YaHei" panose="020B0503020204020204" pitchFamily="34" charset="-122"/>
              </a:defRPr>
            </a:lvl9pPr>
          </a:lstStyle>
          <a:p>
            <a:pPr eaLnBrk="1">
              <a:spcBef>
                <a:spcPct val="0"/>
              </a:spcBef>
            </a:pPr>
            <a:r>
              <a:rPr lang="en-GB" altLang="en-US" sz="2903">
                <a:latin typeface="Tahoma" panose="020B0604030504040204" pitchFamily="34" charset="0"/>
                <a:cs typeface="Tahoma" panose="020B0604030504040204" pitchFamily="34" charset="0"/>
              </a:rPr>
              <a:t>Stronger battery pack housing</a:t>
            </a:r>
            <a:endParaRPr lang="sl-SI" altLang="en-US" sz="2903">
              <a:latin typeface="Tahoma" panose="020B0604030504040204" pitchFamily="34" charset="0"/>
              <a:cs typeface="Tahoma" panose="020B0604030504040204" pitchFamily="34" charset="0"/>
            </a:endParaRPr>
          </a:p>
          <a:p>
            <a:pPr eaLnBrk="1">
              <a:spcBef>
                <a:spcPct val="0"/>
              </a:spcBef>
            </a:pPr>
            <a:endParaRPr lang="sl-SI" altLang="en-US" sz="1633">
              <a:latin typeface="Arial" panose="020B0604020202020204" pitchFamily="34" charset="0"/>
              <a:ea typeface="等线" pitchFamily="2" charset="-122"/>
            </a:endParaRPr>
          </a:p>
        </p:txBody>
      </p:sp>
      <p:sp>
        <p:nvSpPr>
          <p:cNvPr id="5" name="Rectangle 4">
            <a:extLst/>
          </p:cNvPr>
          <p:cNvSpPr/>
          <p:nvPr/>
        </p:nvSpPr>
        <p:spPr>
          <a:xfrm>
            <a:off x="1637293" y="5806741"/>
            <a:ext cx="5011726" cy="1209627"/>
          </a:xfrm>
          <a:prstGeom prst="rect">
            <a:avLst/>
          </a:prstGeom>
          <a:noFill/>
          <a:ln cap="flat">
            <a:noFill/>
            <a:prstDash val="solid"/>
          </a:ln>
        </p:spPr>
        <p:txBody>
          <a:bodyPr anchor="ctr">
            <a:spAutoFit/>
          </a:bodyPr>
          <a:lstStyle/>
          <a:p>
            <a:pPr marL="259232" indent="-259232">
              <a:buFont typeface="Arial" panose="020B0604020202020204" pitchFamily="34" charset="0"/>
              <a:buChar char="•"/>
              <a:defRPr sz="1800" b="0" i="0" u="none" strike="noStrike" kern="0" cap="none" spc="0" baseline="0">
                <a:solidFill>
                  <a:srgbClr val="000000"/>
                </a:solidFill>
                <a:uFillTx/>
              </a:defRPr>
            </a:pPr>
            <a:r>
              <a:rPr lang="en-GB" sz="1452" kern="0" dirty="0">
                <a:solidFill>
                  <a:srgbClr val="000000"/>
                </a:solidFill>
                <a:latin typeface="Tahoma" pitchFamily="34"/>
                <a:ea typeface="Tahoma" pitchFamily="34"/>
                <a:cs typeface="Tahoma" pitchFamily="34"/>
              </a:rPr>
              <a:t>built from high temperature resistant prepreg</a:t>
            </a:r>
            <a:endParaRPr lang="sl-SI" sz="1452" kern="0" dirty="0">
              <a:solidFill>
                <a:srgbClr val="000000"/>
              </a:solidFill>
              <a:latin typeface="Tahoma" pitchFamily="34"/>
              <a:ea typeface="Tahoma" pitchFamily="34"/>
              <a:cs typeface="Tahoma" pitchFamily="34"/>
            </a:endParaRPr>
          </a:p>
          <a:p>
            <a:pPr marL="259232" indent="-259232">
              <a:buFont typeface="Arial" panose="020B0604020202020204" pitchFamily="34" charset="0"/>
              <a:buChar char="•"/>
              <a:defRPr sz="1800" b="0" i="0" u="none" strike="noStrike" kern="0" cap="none" spc="0" baseline="0">
                <a:solidFill>
                  <a:srgbClr val="000000"/>
                </a:solidFill>
                <a:uFillTx/>
              </a:defRPr>
            </a:pPr>
            <a:r>
              <a:rPr lang="en-GB" sz="1452" kern="0" dirty="0">
                <a:solidFill>
                  <a:srgbClr val="000000"/>
                </a:solidFill>
                <a:latin typeface="Tahoma" pitchFamily="34"/>
                <a:ea typeface="Tahoma" pitchFamily="34"/>
                <a:cs typeface="Tahoma" pitchFamily="34"/>
              </a:rPr>
              <a:t>increased wall thickness</a:t>
            </a:r>
            <a:endParaRPr lang="sl-SI" sz="1452" kern="0" dirty="0">
              <a:solidFill>
                <a:srgbClr val="000000"/>
              </a:solidFill>
              <a:latin typeface="Tahoma" pitchFamily="34"/>
              <a:ea typeface="Tahoma" pitchFamily="34"/>
              <a:cs typeface="Tahoma" pitchFamily="34"/>
            </a:endParaRPr>
          </a:p>
          <a:p>
            <a:pPr marL="259232" indent="-259232">
              <a:buFont typeface="Arial" panose="020B0604020202020204" pitchFamily="34" charset="0"/>
              <a:buChar char="•"/>
              <a:defRPr sz="1800" b="0" i="0" u="none" strike="noStrike" kern="0" cap="none" spc="0" baseline="0">
                <a:solidFill>
                  <a:srgbClr val="000000"/>
                </a:solidFill>
                <a:uFillTx/>
              </a:defRPr>
            </a:pPr>
            <a:r>
              <a:rPr lang="en-GB" sz="1452" kern="0" dirty="0">
                <a:solidFill>
                  <a:srgbClr val="000000"/>
                </a:solidFill>
                <a:latin typeface="Tahoma" pitchFamily="34"/>
                <a:ea typeface="Tahoma" pitchFamily="34"/>
                <a:cs typeface="Tahoma" pitchFamily="34"/>
              </a:rPr>
              <a:t>improved layup of fabric </a:t>
            </a:r>
            <a:endParaRPr lang="sl-SI" sz="1452" kern="0" dirty="0">
              <a:solidFill>
                <a:srgbClr val="000000"/>
              </a:solidFill>
              <a:latin typeface="Tahoma" pitchFamily="34"/>
              <a:ea typeface="Tahoma" pitchFamily="34"/>
              <a:cs typeface="Tahoma" pitchFamily="34"/>
            </a:endParaRPr>
          </a:p>
          <a:p>
            <a:pPr marL="259232" indent="-259232">
              <a:buFont typeface="Arial" panose="020B0604020202020204" pitchFamily="34" charset="0"/>
              <a:buChar char="•"/>
              <a:defRPr sz="1800" b="0" i="0" u="none" strike="noStrike" kern="0" cap="none" spc="0" baseline="0">
                <a:solidFill>
                  <a:srgbClr val="000000"/>
                </a:solidFill>
                <a:uFillTx/>
              </a:defRPr>
            </a:pPr>
            <a:r>
              <a:rPr lang="en-GB" sz="1452" kern="0" dirty="0">
                <a:solidFill>
                  <a:srgbClr val="000000"/>
                </a:solidFill>
                <a:latin typeface="Tahoma" pitchFamily="34"/>
                <a:ea typeface="Tahoma" pitchFamily="34"/>
                <a:cs typeface="Tahoma" pitchFamily="34"/>
              </a:rPr>
              <a:t>50G</a:t>
            </a:r>
            <a:r>
              <a:rPr lang="sl-SI" sz="1452" kern="0" dirty="0">
                <a:solidFill>
                  <a:srgbClr val="000000"/>
                </a:solidFill>
                <a:latin typeface="Tahoma" pitchFamily="34"/>
                <a:ea typeface="Tahoma" pitchFamily="34"/>
                <a:cs typeface="Tahoma" pitchFamily="34"/>
              </a:rPr>
              <a:t> </a:t>
            </a:r>
            <a:r>
              <a:rPr lang="sl-SI" sz="1452" kern="0" dirty="0" err="1">
                <a:solidFill>
                  <a:srgbClr val="000000"/>
                </a:solidFill>
                <a:latin typeface="Tahoma" pitchFamily="34"/>
                <a:ea typeface="Tahoma" pitchFamily="34"/>
                <a:cs typeface="Tahoma" pitchFamily="34"/>
              </a:rPr>
              <a:t>ShockWatch</a:t>
            </a:r>
            <a:r>
              <a:rPr lang="sl-SI" sz="1452" kern="0" dirty="0">
                <a:solidFill>
                  <a:srgbClr val="000000"/>
                </a:solidFill>
                <a:latin typeface="Tahoma" pitchFamily="34"/>
                <a:ea typeface="Tahoma" pitchFamily="34"/>
                <a:cs typeface="Tahoma" pitchFamily="34"/>
              </a:rPr>
              <a:t> </a:t>
            </a:r>
            <a:r>
              <a:rPr lang="sl-SI" sz="1452" kern="0" dirty="0" err="1">
                <a:solidFill>
                  <a:srgbClr val="000000"/>
                </a:solidFill>
                <a:latin typeface="Tahoma" pitchFamily="34"/>
                <a:ea typeface="Tahoma" pitchFamily="34"/>
                <a:cs typeface="Tahoma" pitchFamily="34"/>
              </a:rPr>
              <a:t>sticker</a:t>
            </a:r>
            <a:endParaRPr lang="sl-SI" sz="1452" kern="0" dirty="0">
              <a:solidFill>
                <a:srgbClr val="000000"/>
              </a:solidFill>
              <a:latin typeface="Tahoma" pitchFamily="34"/>
              <a:ea typeface="Tahoma" pitchFamily="34"/>
              <a:cs typeface="Tahoma" pitchFamily="34"/>
            </a:endParaRPr>
          </a:p>
          <a:p>
            <a:pPr>
              <a:defRPr sz="1800" b="0" i="0" u="none" strike="noStrike" kern="0" cap="none" spc="0" baseline="0">
                <a:solidFill>
                  <a:srgbClr val="000000"/>
                </a:solidFill>
                <a:uFillTx/>
              </a:defRPr>
            </a:pPr>
            <a:endParaRPr lang="en-GB" sz="1452" kern="0" dirty="0">
              <a:solidFill>
                <a:srgbClr val="000000"/>
              </a:solidFill>
              <a:latin typeface="Tahoma" pitchFamily="34"/>
              <a:ea typeface="Tahoma" pitchFamily="34"/>
              <a:cs typeface="Tahoma" pitchFamily="34"/>
            </a:endParaRPr>
          </a:p>
        </p:txBody>
      </p:sp>
    </p:spTree>
    <p:extLst>
      <p:ext uri="{BB962C8B-B14F-4D97-AF65-F5344CB8AC3E}">
        <p14:creationId xmlns:p14="http://schemas.microsoft.com/office/powerpoint/2010/main" val="3974938861"/>
      </p:ext>
    </p:extLst>
  </p:cSld>
  <p:clrMapOvr>
    <a:masterClrMapping/>
  </p:clrMapOvr>
  <p:transition spd="slow"/>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Slika 53" descr="memebranes between cell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58895" y="725836"/>
            <a:ext cx="6160967" cy="38538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39" name="Rectangle 3"/>
          <p:cNvSpPr>
            <a:spLocks noChangeArrowheads="1"/>
          </p:cNvSpPr>
          <p:nvPr/>
        </p:nvSpPr>
        <p:spPr bwMode="auto">
          <a:xfrm>
            <a:off x="1523520" y="51276"/>
            <a:ext cx="9004959" cy="7903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spcBef>
                <a:spcPts val="1413"/>
              </a:spcBef>
              <a:defRPr sz="3200">
                <a:solidFill>
                  <a:srgbClr val="000000"/>
                </a:solidFill>
                <a:latin typeface="Liberation Sans"/>
                <a:ea typeface="Microsoft YaHei" panose="020B0503020204020204" pitchFamily="34" charset="-122"/>
                <a:cs typeface="Mangal" pitchFamily="18" charset="0"/>
              </a:defRPr>
            </a:lvl1pPr>
            <a:lvl2pPr marL="742950" indent="-285750">
              <a:lnSpc>
                <a:spcPct val="90000"/>
              </a:lnSpc>
              <a:spcBef>
                <a:spcPts val="500"/>
              </a:spcBef>
              <a:buSzPct val="100000"/>
              <a:buFont typeface="Arial" panose="020B0604020202020204" pitchFamily="34" charset="0"/>
              <a:buChar char="•"/>
              <a:defRPr sz="2400">
                <a:solidFill>
                  <a:srgbClr val="000000"/>
                </a:solidFill>
                <a:latin typeface="Calibri" panose="020F0502020204030204" pitchFamily="34" charset="0"/>
                <a:ea typeface="Microsoft YaHei" panose="020B0503020204020204" pitchFamily="34" charset="-122"/>
              </a:defRPr>
            </a:lvl2pPr>
            <a:lvl3pPr marL="1143000" indent="-228600">
              <a:lnSpc>
                <a:spcPct val="90000"/>
              </a:lnSpc>
              <a:spcBef>
                <a:spcPts val="500"/>
              </a:spcBef>
              <a:buSzPct val="100000"/>
              <a:buFont typeface="Arial" panose="020B0604020202020204" pitchFamily="34" charset="0"/>
              <a:buChar char="•"/>
              <a:defRPr sz="2000">
                <a:solidFill>
                  <a:srgbClr val="000000"/>
                </a:solidFill>
                <a:latin typeface="Calibri" panose="020F0502020204030204" pitchFamily="34" charset="0"/>
                <a:ea typeface="Microsoft YaHei" panose="020B0503020204020204" pitchFamily="34" charset="-122"/>
              </a:defRPr>
            </a:lvl3pPr>
            <a:lvl4pPr marL="1600200" indent="-228600">
              <a:lnSpc>
                <a:spcPct val="90000"/>
              </a:lnSpc>
              <a:spcBef>
                <a:spcPts val="500"/>
              </a:spcBef>
              <a:buSzPct val="100000"/>
              <a:buFont typeface="Arial" panose="020B0604020202020204" pitchFamily="34" charset="0"/>
              <a:buChar char="•"/>
              <a:defRPr>
                <a:solidFill>
                  <a:srgbClr val="000000"/>
                </a:solidFill>
                <a:latin typeface="Calibri" panose="020F0502020204030204" pitchFamily="34" charset="0"/>
                <a:ea typeface="Microsoft YaHei" panose="020B0503020204020204" pitchFamily="34" charset="-122"/>
              </a:defRPr>
            </a:lvl4pPr>
            <a:lvl5pPr marL="2057400" indent="-228600">
              <a:lnSpc>
                <a:spcPct val="90000"/>
              </a:lnSpc>
              <a:spcBef>
                <a:spcPts val="500"/>
              </a:spcBef>
              <a:buSzPct val="100000"/>
              <a:buFont typeface="Arial" panose="020B0604020202020204" pitchFamily="34" charset="0"/>
              <a:buChar char="•"/>
              <a:defRPr>
                <a:solidFill>
                  <a:srgbClr val="000000"/>
                </a:solidFill>
                <a:latin typeface="Calibri" panose="020F0502020204030204" pitchFamily="34" charset="0"/>
                <a:ea typeface="Microsoft YaHei" panose="020B0503020204020204" pitchFamily="34" charset="-122"/>
              </a:defRPr>
            </a:lvl5pPr>
            <a:lvl6pPr marL="2514600" indent="-228600" eaLnBrk="0" fontAlgn="base" hangingPunct="0">
              <a:lnSpc>
                <a:spcPct val="90000"/>
              </a:lnSpc>
              <a:spcBef>
                <a:spcPts val="500"/>
              </a:spcBef>
              <a:spcAft>
                <a:spcPct val="0"/>
              </a:spcAft>
              <a:buSzPct val="100000"/>
              <a:buFont typeface="Arial" panose="020B0604020202020204" pitchFamily="34" charset="0"/>
              <a:buChar char="•"/>
              <a:defRPr>
                <a:solidFill>
                  <a:srgbClr val="000000"/>
                </a:solidFill>
                <a:latin typeface="Calibri" panose="020F0502020204030204" pitchFamily="34" charset="0"/>
                <a:ea typeface="Microsoft YaHei" panose="020B0503020204020204" pitchFamily="34" charset="-122"/>
              </a:defRPr>
            </a:lvl6pPr>
            <a:lvl7pPr marL="2971800" indent="-228600" eaLnBrk="0" fontAlgn="base" hangingPunct="0">
              <a:lnSpc>
                <a:spcPct val="90000"/>
              </a:lnSpc>
              <a:spcBef>
                <a:spcPts val="500"/>
              </a:spcBef>
              <a:spcAft>
                <a:spcPct val="0"/>
              </a:spcAft>
              <a:buSzPct val="100000"/>
              <a:buFont typeface="Arial" panose="020B0604020202020204" pitchFamily="34" charset="0"/>
              <a:buChar char="•"/>
              <a:defRPr>
                <a:solidFill>
                  <a:srgbClr val="000000"/>
                </a:solidFill>
                <a:latin typeface="Calibri" panose="020F0502020204030204" pitchFamily="34" charset="0"/>
                <a:ea typeface="Microsoft YaHei" panose="020B0503020204020204" pitchFamily="34" charset="-122"/>
              </a:defRPr>
            </a:lvl7pPr>
            <a:lvl8pPr marL="3429000" indent="-228600" eaLnBrk="0" fontAlgn="base" hangingPunct="0">
              <a:lnSpc>
                <a:spcPct val="90000"/>
              </a:lnSpc>
              <a:spcBef>
                <a:spcPts val="500"/>
              </a:spcBef>
              <a:spcAft>
                <a:spcPct val="0"/>
              </a:spcAft>
              <a:buSzPct val="100000"/>
              <a:buFont typeface="Arial" panose="020B0604020202020204" pitchFamily="34" charset="0"/>
              <a:buChar char="•"/>
              <a:defRPr>
                <a:solidFill>
                  <a:srgbClr val="000000"/>
                </a:solidFill>
                <a:latin typeface="Calibri" panose="020F0502020204030204" pitchFamily="34" charset="0"/>
                <a:ea typeface="Microsoft YaHei" panose="020B0503020204020204" pitchFamily="34" charset="-122"/>
              </a:defRPr>
            </a:lvl8pPr>
            <a:lvl9pPr marL="3886200" indent="-228600" eaLnBrk="0" fontAlgn="base" hangingPunct="0">
              <a:lnSpc>
                <a:spcPct val="90000"/>
              </a:lnSpc>
              <a:spcBef>
                <a:spcPts val="500"/>
              </a:spcBef>
              <a:spcAft>
                <a:spcPct val="0"/>
              </a:spcAft>
              <a:buSzPct val="100000"/>
              <a:buFont typeface="Arial" panose="020B0604020202020204" pitchFamily="34" charset="0"/>
              <a:buChar char="•"/>
              <a:defRPr>
                <a:solidFill>
                  <a:srgbClr val="000000"/>
                </a:solidFill>
                <a:latin typeface="Calibri" panose="020F0502020204030204" pitchFamily="34" charset="0"/>
                <a:ea typeface="Microsoft YaHei" panose="020B0503020204020204" pitchFamily="34" charset="-122"/>
              </a:defRPr>
            </a:lvl9pPr>
          </a:lstStyle>
          <a:p>
            <a:pPr eaLnBrk="1">
              <a:spcBef>
                <a:spcPct val="0"/>
              </a:spcBef>
            </a:pPr>
            <a:r>
              <a:rPr lang="en-GB" altLang="en-US" sz="2903" dirty="0">
                <a:latin typeface="Tahoma" panose="020B0604030504040204" pitchFamily="34" charset="0"/>
                <a:cs typeface="Tahoma" panose="020B0604030504040204" pitchFamily="34" charset="0"/>
              </a:rPr>
              <a:t>Internal improvements</a:t>
            </a:r>
            <a:r>
              <a:rPr lang="lt-LT" altLang="en-US" sz="2903" dirty="0">
                <a:latin typeface="Tahoma" panose="020B0604030504040204" pitchFamily="34" charset="0"/>
                <a:cs typeface="Tahoma" panose="020B0604030504040204" pitchFamily="34" charset="0"/>
              </a:rPr>
              <a:t>, </a:t>
            </a:r>
            <a:r>
              <a:rPr lang="lt-LT" altLang="en-US" sz="2903" dirty="0" err="1">
                <a:latin typeface="Tahoma" panose="020B0604030504040204" pitchFamily="34" charset="0"/>
                <a:cs typeface="Tahoma" panose="020B0604030504040204" pitchFamily="34" charset="0"/>
              </a:rPr>
              <a:t>better</a:t>
            </a:r>
            <a:r>
              <a:rPr lang="lt-LT" altLang="en-US" sz="2903" dirty="0">
                <a:latin typeface="Tahoma" panose="020B0604030504040204" pitchFamily="34" charset="0"/>
                <a:cs typeface="Tahoma" panose="020B0604030504040204" pitchFamily="34" charset="0"/>
              </a:rPr>
              <a:t> </a:t>
            </a:r>
            <a:r>
              <a:rPr lang="lt-LT" altLang="en-US" sz="2903" dirty="0" err="1">
                <a:latin typeface="Tahoma" panose="020B0604030504040204" pitchFamily="34" charset="0"/>
                <a:cs typeface="Tahoma" panose="020B0604030504040204" pitchFamily="34" charset="0"/>
              </a:rPr>
              <a:t>isolated</a:t>
            </a:r>
            <a:r>
              <a:rPr lang="lt-LT" altLang="en-US" sz="2903" dirty="0">
                <a:latin typeface="Tahoma" panose="020B0604030504040204" pitchFamily="34" charset="0"/>
                <a:cs typeface="Tahoma" panose="020B0604030504040204" pitchFamily="34" charset="0"/>
              </a:rPr>
              <a:t> </a:t>
            </a:r>
            <a:r>
              <a:rPr lang="lt-LT" altLang="en-US" sz="2903" dirty="0" err="1">
                <a:latin typeface="Tahoma" panose="020B0604030504040204" pitchFamily="34" charset="0"/>
                <a:cs typeface="Tahoma" panose="020B0604030504040204" pitchFamily="34" charset="0"/>
              </a:rPr>
              <a:t>contacts</a:t>
            </a:r>
            <a:endParaRPr lang="sl-SI" altLang="en-US" sz="2903" dirty="0">
              <a:latin typeface="Tahoma" panose="020B0604030504040204" pitchFamily="34" charset="0"/>
              <a:cs typeface="Tahoma" panose="020B0604030504040204" pitchFamily="34" charset="0"/>
            </a:endParaRPr>
          </a:p>
          <a:p>
            <a:pPr eaLnBrk="1">
              <a:spcBef>
                <a:spcPct val="0"/>
              </a:spcBef>
            </a:pPr>
            <a:endParaRPr lang="sl-SI" altLang="en-US" sz="1633" dirty="0">
              <a:latin typeface="Arial" panose="020B0604020202020204" pitchFamily="34" charset="0"/>
              <a:ea typeface="等线" pitchFamily="2" charset="-122"/>
            </a:endParaRPr>
          </a:p>
        </p:txBody>
      </p:sp>
      <p:pic>
        <p:nvPicPr>
          <p:cNvPr id="39940" name="Slika 6" descr="New lower plate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58895" y="4720816"/>
            <a:ext cx="4353578" cy="2016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4395261"/>
      </p:ext>
    </p:extLst>
  </p:cSld>
  <p:clrMapOvr>
    <a:masterClrMapping/>
  </p:clrMapOvr>
  <p:transition spd="slow"/>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Slika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69441" y="3270584"/>
            <a:ext cx="3051680" cy="3472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3" name="Slika 62" descr="Wiring of fire detection syste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16319" y="495413"/>
            <a:ext cx="9144961" cy="2616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4" name="Slika 63" descr="Test butt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14251" y="3263383"/>
            <a:ext cx="2855819" cy="3479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5" name="Slika 64" descr="Left sid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21932" y="3274904"/>
            <a:ext cx="2855820" cy="3467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6" name="Rectangle 6"/>
          <p:cNvSpPr>
            <a:spLocks noChangeArrowheads="1"/>
          </p:cNvSpPr>
          <p:nvPr/>
        </p:nvSpPr>
        <p:spPr bwMode="auto">
          <a:xfrm>
            <a:off x="1530722" y="-83379"/>
            <a:ext cx="6221453" cy="7903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ts val="1413"/>
              </a:spcBef>
              <a:defRPr sz="3200">
                <a:solidFill>
                  <a:srgbClr val="000000"/>
                </a:solidFill>
                <a:latin typeface="Liberation Sans"/>
                <a:ea typeface="Microsoft YaHei" panose="020B0503020204020204" pitchFamily="34" charset="-122"/>
                <a:cs typeface="Mangal" pitchFamily="18" charset="0"/>
              </a:defRPr>
            </a:lvl1pPr>
            <a:lvl2pPr marL="742950" indent="-285750">
              <a:lnSpc>
                <a:spcPct val="90000"/>
              </a:lnSpc>
              <a:spcBef>
                <a:spcPts val="500"/>
              </a:spcBef>
              <a:buSzPct val="100000"/>
              <a:buFont typeface="Arial" panose="020B0604020202020204" pitchFamily="34" charset="0"/>
              <a:buChar char="•"/>
              <a:defRPr sz="2400">
                <a:solidFill>
                  <a:srgbClr val="000000"/>
                </a:solidFill>
                <a:latin typeface="Calibri" panose="020F0502020204030204" pitchFamily="34" charset="0"/>
                <a:ea typeface="Microsoft YaHei" panose="020B0503020204020204" pitchFamily="34" charset="-122"/>
              </a:defRPr>
            </a:lvl2pPr>
            <a:lvl3pPr marL="1143000" indent="-228600">
              <a:lnSpc>
                <a:spcPct val="90000"/>
              </a:lnSpc>
              <a:spcBef>
                <a:spcPts val="500"/>
              </a:spcBef>
              <a:buSzPct val="100000"/>
              <a:buFont typeface="Arial" panose="020B0604020202020204" pitchFamily="34" charset="0"/>
              <a:buChar char="•"/>
              <a:defRPr sz="2000">
                <a:solidFill>
                  <a:srgbClr val="000000"/>
                </a:solidFill>
                <a:latin typeface="Calibri" panose="020F0502020204030204" pitchFamily="34" charset="0"/>
                <a:ea typeface="Microsoft YaHei" panose="020B0503020204020204" pitchFamily="34" charset="-122"/>
              </a:defRPr>
            </a:lvl3pPr>
            <a:lvl4pPr marL="1600200" indent="-228600">
              <a:lnSpc>
                <a:spcPct val="90000"/>
              </a:lnSpc>
              <a:spcBef>
                <a:spcPts val="500"/>
              </a:spcBef>
              <a:buSzPct val="100000"/>
              <a:buFont typeface="Arial" panose="020B0604020202020204" pitchFamily="34" charset="0"/>
              <a:buChar char="•"/>
              <a:defRPr>
                <a:solidFill>
                  <a:srgbClr val="000000"/>
                </a:solidFill>
                <a:latin typeface="Calibri" panose="020F0502020204030204" pitchFamily="34" charset="0"/>
                <a:ea typeface="Microsoft YaHei" panose="020B0503020204020204" pitchFamily="34" charset="-122"/>
              </a:defRPr>
            </a:lvl4pPr>
            <a:lvl5pPr marL="2057400" indent="-228600">
              <a:lnSpc>
                <a:spcPct val="90000"/>
              </a:lnSpc>
              <a:spcBef>
                <a:spcPts val="500"/>
              </a:spcBef>
              <a:buSzPct val="100000"/>
              <a:buFont typeface="Arial" panose="020B0604020202020204" pitchFamily="34" charset="0"/>
              <a:buChar char="•"/>
              <a:defRPr>
                <a:solidFill>
                  <a:srgbClr val="000000"/>
                </a:solidFill>
                <a:latin typeface="Calibri" panose="020F0502020204030204" pitchFamily="34" charset="0"/>
                <a:ea typeface="Microsoft YaHei" panose="020B0503020204020204" pitchFamily="34" charset="-122"/>
              </a:defRPr>
            </a:lvl5pPr>
            <a:lvl6pPr marL="2514600" indent="-228600" eaLnBrk="0" fontAlgn="base" hangingPunct="0">
              <a:lnSpc>
                <a:spcPct val="90000"/>
              </a:lnSpc>
              <a:spcBef>
                <a:spcPts val="500"/>
              </a:spcBef>
              <a:spcAft>
                <a:spcPct val="0"/>
              </a:spcAft>
              <a:buSzPct val="100000"/>
              <a:buFont typeface="Arial" panose="020B0604020202020204" pitchFamily="34" charset="0"/>
              <a:buChar char="•"/>
              <a:defRPr>
                <a:solidFill>
                  <a:srgbClr val="000000"/>
                </a:solidFill>
                <a:latin typeface="Calibri" panose="020F0502020204030204" pitchFamily="34" charset="0"/>
                <a:ea typeface="Microsoft YaHei" panose="020B0503020204020204" pitchFamily="34" charset="-122"/>
              </a:defRPr>
            </a:lvl6pPr>
            <a:lvl7pPr marL="2971800" indent="-228600" eaLnBrk="0" fontAlgn="base" hangingPunct="0">
              <a:lnSpc>
                <a:spcPct val="90000"/>
              </a:lnSpc>
              <a:spcBef>
                <a:spcPts val="500"/>
              </a:spcBef>
              <a:spcAft>
                <a:spcPct val="0"/>
              </a:spcAft>
              <a:buSzPct val="100000"/>
              <a:buFont typeface="Arial" panose="020B0604020202020204" pitchFamily="34" charset="0"/>
              <a:buChar char="•"/>
              <a:defRPr>
                <a:solidFill>
                  <a:srgbClr val="000000"/>
                </a:solidFill>
                <a:latin typeface="Calibri" panose="020F0502020204030204" pitchFamily="34" charset="0"/>
                <a:ea typeface="Microsoft YaHei" panose="020B0503020204020204" pitchFamily="34" charset="-122"/>
              </a:defRPr>
            </a:lvl7pPr>
            <a:lvl8pPr marL="3429000" indent="-228600" eaLnBrk="0" fontAlgn="base" hangingPunct="0">
              <a:lnSpc>
                <a:spcPct val="90000"/>
              </a:lnSpc>
              <a:spcBef>
                <a:spcPts val="500"/>
              </a:spcBef>
              <a:spcAft>
                <a:spcPct val="0"/>
              </a:spcAft>
              <a:buSzPct val="100000"/>
              <a:buFont typeface="Arial" panose="020B0604020202020204" pitchFamily="34" charset="0"/>
              <a:buChar char="•"/>
              <a:defRPr>
                <a:solidFill>
                  <a:srgbClr val="000000"/>
                </a:solidFill>
                <a:latin typeface="Calibri" panose="020F0502020204030204" pitchFamily="34" charset="0"/>
                <a:ea typeface="Microsoft YaHei" panose="020B0503020204020204" pitchFamily="34" charset="-122"/>
              </a:defRPr>
            </a:lvl8pPr>
            <a:lvl9pPr marL="3886200" indent="-228600" eaLnBrk="0" fontAlgn="base" hangingPunct="0">
              <a:lnSpc>
                <a:spcPct val="90000"/>
              </a:lnSpc>
              <a:spcBef>
                <a:spcPts val="500"/>
              </a:spcBef>
              <a:spcAft>
                <a:spcPct val="0"/>
              </a:spcAft>
              <a:buSzPct val="100000"/>
              <a:buFont typeface="Arial" panose="020B0604020202020204" pitchFamily="34" charset="0"/>
              <a:buChar char="•"/>
              <a:defRPr>
                <a:solidFill>
                  <a:srgbClr val="000000"/>
                </a:solidFill>
                <a:latin typeface="Calibri" panose="020F0502020204030204" pitchFamily="34" charset="0"/>
                <a:ea typeface="Microsoft YaHei" panose="020B0503020204020204" pitchFamily="34" charset="-122"/>
              </a:defRPr>
            </a:lvl9pPr>
          </a:lstStyle>
          <a:p>
            <a:pPr eaLnBrk="1">
              <a:spcBef>
                <a:spcPct val="0"/>
              </a:spcBef>
            </a:pPr>
            <a:r>
              <a:rPr lang="en-GB" altLang="en-US" sz="2903">
                <a:latin typeface="Tahoma" panose="020B0604030504040204" pitchFamily="34" charset="0"/>
                <a:cs typeface="Tahoma" panose="020B0604030504040204" pitchFamily="34" charset="0"/>
              </a:rPr>
              <a:t>Fire detection system</a:t>
            </a:r>
            <a:endParaRPr lang="sl-SI" altLang="en-US" sz="2903">
              <a:latin typeface="Tahoma" panose="020B0604030504040204" pitchFamily="34" charset="0"/>
              <a:cs typeface="Tahoma" panose="020B0604030504040204" pitchFamily="34" charset="0"/>
            </a:endParaRPr>
          </a:p>
          <a:p>
            <a:pPr eaLnBrk="1">
              <a:spcBef>
                <a:spcPct val="0"/>
              </a:spcBef>
            </a:pPr>
            <a:endParaRPr lang="sl-SI" altLang="en-US" sz="1633">
              <a:latin typeface="Arial" panose="020B0604020202020204" pitchFamily="34" charset="0"/>
              <a:ea typeface="等线" pitchFamily="2" charset="-122"/>
            </a:endParaRPr>
          </a:p>
        </p:txBody>
      </p:sp>
      <p:sp>
        <p:nvSpPr>
          <p:cNvPr id="40967" name="Rectangle 7"/>
          <p:cNvSpPr>
            <a:spLocks noChangeArrowheads="1"/>
          </p:cNvSpPr>
          <p:nvPr/>
        </p:nvSpPr>
        <p:spPr bwMode="auto">
          <a:xfrm>
            <a:off x="1530722" y="242954"/>
            <a:ext cx="184731" cy="3436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ts val="1413"/>
              </a:spcBef>
              <a:defRPr sz="3200">
                <a:solidFill>
                  <a:srgbClr val="000000"/>
                </a:solidFill>
                <a:latin typeface="Liberation Sans"/>
                <a:ea typeface="Microsoft YaHei" panose="020B0503020204020204" pitchFamily="34" charset="-122"/>
                <a:cs typeface="Mangal" pitchFamily="18" charset="0"/>
              </a:defRPr>
            </a:lvl1pPr>
            <a:lvl2pPr marL="742950" indent="-285750">
              <a:lnSpc>
                <a:spcPct val="90000"/>
              </a:lnSpc>
              <a:spcBef>
                <a:spcPts val="500"/>
              </a:spcBef>
              <a:buSzPct val="100000"/>
              <a:buFont typeface="Arial" panose="020B0604020202020204" pitchFamily="34" charset="0"/>
              <a:buChar char="•"/>
              <a:defRPr sz="2400">
                <a:solidFill>
                  <a:srgbClr val="000000"/>
                </a:solidFill>
                <a:latin typeface="Calibri" panose="020F0502020204030204" pitchFamily="34" charset="0"/>
                <a:ea typeface="Microsoft YaHei" panose="020B0503020204020204" pitchFamily="34" charset="-122"/>
              </a:defRPr>
            </a:lvl2pPr>
            <a:lvl3pPr marL="1143000" indent="-228600">
              <a:lnSpc>
                <a:spcPct val="90000"/>
              </a:lnSpc>
              <a:spcBef>
                <a:spcPts val="500"/>
              </a:spcBef>
              <a:buSzPct val="100000"/>
              <a:buFont typeface="Arial" panose="020B0604020202020204" pitchFamily="34" charset="0"/>
              <a:buChar char="•"/>
              <a:defRPr sz="2000">
                <a:solidFill>
                  <a:srgbClr val="000000"/>
                </a:solidFill>
                <a:latin typeface="Calibri" panose="020F0502020204030204" pitchFamily="34" charset="0"/>
                <a:ea typeface="Microsoft YaHei" panose="020B0503020204020204" pitchFamily="34" charset="-122"/>
              </a:defRPr>
            </a:lvl3pPr>
            <a:lvl4pPr marL="1600200" indent="-228600">
              <a:lnSpc>
                <a:spcPct val="90000"/>
              </a:lnSpc>
              <a:spcBef>
                <a:spcPts val="500"/>
              </a:spcBef>
              <a:buSzPct val="100000"/>
              <a:buFont typeface="Arial" panose="020B0604020202020204" pitchFamily="34" charset="0"/>
              <a:buChar char="•"/>
              <a:defRPr>
                <a:solidFill>
                  <a:srgbClr val="000000"/>
                </a:solidFill>
                <a:latin typeface="Calibri" panose="020F0502020204030204" pitchFamily="34" charset="0"/>
                <a:ea typeface="Microsoft YaHei" panose="020B0503020204020204" pitchFamily="34" charset="-122"/>
              </a:defRPr>
            </a:lvl4pPr>
            <a:lvl5pPr marL="2057400" indent="-228600">
              <a:lnSpc>
                <a:spcPct val="90000"/>
              </a:lnSpc>
              <a:spcBef>
                <a:spcPts val="500"/>
              </a:spcBef>
              <a:buSzPct val="100000"/>
              <a:buFont typeface="Arial" panose="020B0604020202020204" pitchFamily="34" charset="0"/>
              <a:buChar char="•"/>
              <a:defRPr>
                <a:solidFill>
                  <a:srgbClr val="000000"/>
                </a:solidFill>
                <a:latin typeface="Calibri" panose="020F0502020204030204" pitchFamily="34" charset="0"/>
                <a:ea typeface="Microsoft YaHei" panose="020B0503020204020204" pitchFamily="34" charset="-122"/>
              </a:defRPr>
            </a:lvl5pPr>
            <a:lvl6pPr marL="2514600" indent="-228600" eaLnBrk="0" fontAlgn="base" hangingPunct="0">
              <a:lnSpc>
                <a:spcPct val="90000"/>
              </a:lnSpc>
              <a:spcBef>
                <a:spcPts val="500"/>
              </a:spcBef>
              <a:spcAft>
                <a:spcPct val="0"/>
              </a:spcAft>
              <a:buSzPct val="100000"/>
              <a:buFont typeface="Arial" panose="020B0604020202020204" pitchFamily="34" charset="0"/>
              <a:buChar char="•"/>
              <a:defRPr>
                <a:solidFill>
                  <a:srgbClr val="000000"/>
                </a:solidFill>
                <a:latin typeface="Calibri" panose="020F0502020204030204" pitchFamily="34" charset="0"/>
                <a:ea typeface="Microsoft YaHei" panose="020B0503020204020204" pitchFamily="34" charset="-122"/>
              </a:defRPr>
            </a:lvl6pPr>
            <a:lvl7pPr marL="2971800" indent="-228600" eaLnBrk="0" fontAlgn="base" hangingPunct="0">
              <a:lnSpc>
                <a:spcPct val="90000"/>
              </a:lnSpc>
              <a:spcBef>
                <a:spcPts val="500"/>
              </a:spcBef>
              <a:spcAft>
                <a:spcPct val="0"/>
              </a:spcAft>
              <a:buSzPct val="100000"/>
              <a:buFont typeface="Arial" panose="020B0604020202020204" pitchFamily="34" charset="0"/>
              <a:buChar char="•"/>
              <a:defRPr>
                <a:solidFill>
                  <a:srgbClr val="000000"/>
                </a:solidFill>
                <a:latin typeface="Calibri" panose="020F0502020204030204" pitchFamily="34" charset="0"/>
                <a:ea typeface="Microsoft YaHei" panose="020B0503020204020204" pitchFamily="34" charset="-122"/>
              </a:defRPr>
            </a:lvl7pPr>
            <a:lvl8pPr marL="3429000" indent="-228600" eaLnBrk="0" fontAlgn="base" hangingPunct="0">
              <a:lnSpc>
                <a:spcPct val="90000"/>
              </a:lnSpc>
              <a:spcBef>
                <a:spcPts val="500"/>
              </a:spcBef>
              <a:spcAft>
                <a:spcPct val="0"/>
              </a:spcAft>
              <a:buSzPct val="100000"/>
              <a:buFont typeface="Arial" panose="020B0604020202020204" pitchFamily="34" charset="0"/>
              <a:buChar char="•"/>
              <a:defRPr>
                <a:solidFill>
                  <a:srgbClr val="000000"/>
                </a:solidFill>
                <a:latin typeface="Calibri" panose="020F0502020204030204" pitchFamily="34" charset="0"/>
                <a:ea typeface="Microsoft YaHei" panose="020B0503020204020204" pitchFamily="34" charset="-122"/>
              </a:defRPr>
            </a:lvl8pPr>
            <a:lvl9pPr marL="3886200" indent="-228600" eaLnBrk="0" fontAlgn="base" hangingPunct="0">
              <a:lnSpc>
                <a:spcPct val="90000"/>
              </a:lnSpc>
              <a:spcBef>
                <a:spcPts val="500"/>
              </a:spcBef>
              <a:spcAft>
                <a:spcPct val="0"/>
              </a:spcAft>
              <a:buSzPct val="100000"/>
              <a:buFont typeface="Arial" panose="020B0604020202020204" pitchFamily="34" charset="0"/>
              <a:buChar char="•"/>
              <a:defRPr>
                <a:solidFill>
                  <a:srgbClr val="000000"/>
                </a:solidFill>
                <a:latin typeface="Calibri" panose="020F0502020204030204" pitchFamily="34" charset="0"/>
                <a:ea typeface="Microsoft YaHei" panose="020B0503020204020204" pitchFamily="34" charset="-122"/>
              </a:defRPr>
            </a:lvl9pPr>
          </a:lstStyle>
          <a:p>
            <a:pPr eaLnBrk="1" hangingPunct="1">
              <a:spcBef>
                <a:spcPct val="0"/>
              </a:spcBef>
            </a:pPr>
            <a:endParaRPr lang="sl-SI" altLang="en-US" sz="1633">
              <a:latin typeface="Calibri" panose="020F0502020204030204" pitchFamily="34" charset="0"/>
            </a:endParaRPr>
          </a:p>
        </p:txBody>
      </p:sp>
      <p:sp>
        <p:nvSpPr>
          <p:cNvPr id="40968" name="Rectangle 8"/>
          <p:cNvSpPr>
            <a:spLocks noChangeArrowheads="1"/>
          </p:cNvSpPr>
          <p:nvPr/>
        </p:nvSpPr>
        <p:spPr bwMode="auto">
          <a:xfrm>
            <a:off x="1530722" y="242954"/>
            <a:ext cx="184731" cy="3436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ts val="1413"/>
              </a:spcBef>
              <a:defRPr sz="3200">
                <a:solidFill>
                  <a:srgbClr val="000000"/>
                </a:solidFill>
                <a:latin typeface="Liberation Sans"/>
                <a:ea typeface="Microsoft YaHei" panose="020B0503020204020204" pitchFamily="34" charset="-122"/>
                <a:cs typeface="Mangal" pitchFamily="18" charset="0"/>
              </a:defRPr>
            </a:lvl1pPr>
            <a:lvl2pPr marL="742950" indent="-285750">
              <a:lnSpc>
                <a:spcPct val="90000"/>
              </a:lnSpc>
              <a:spcBef>
                <a:spcPts val="500"/>
              </a:spcBef>
              <a:buSzPct val="100000"/>
              <a:buFont typeface="Arial" panose="020B0604020202020204" pitchFamily="34" charset="0"/>
              <a:buChar char="•"/>
              <a:defRPr sz="2400">
                <a:solidFill>
                  <a:srgbClr val="000000"/>
                </a:solidFill>
                <a:latin typeface="Calibri" panose="020F0502020204030204" pitchFamily="34" charset="0"/>
                <a:ea typeface="Microsoft YaHei" panose="020B0503020204020204" pitchFamily="34" charset="-122"/>
              </a:defRPr>
            </a:lvl2pPr>
            <a:lvl3pPr marL="1143000" indent="-228600">
              <a:lnSpc>
                <a:spcPct val="90000"/>
              </a:lnSpc>
              <a:spcBef>
                <a:spcPts val="500"/>
              </a:spcBef>
              <a:buSzPct val="100000"/>
              <a:buFont typeface="Arial" panose="020B0604020202020204" pitchFamily="34" charset="0"/>
              <a:buChar char="•"/>
              <a:defRPr sz="2000">
                <a:solidFill>
                  <a:srgbClr val="000000"/>
                </a:solidFill>
                <a:latin typeface="Calibri" panose="020F0502020204030204" pitchFamily="34" charset="0"/>
                <a:ea typeface="Microsoft YaHei" panose="020B0503020204020204" pitchFamily="34" charset="-122"/>
              </a:defRPr>
            </a:lvl3pPr>
            <a:lvl4pPr marL="1600200" indent="-228600">
              <a:lnSpc>
                <a:spcPct val="90000"/>
              </a:lnSpc>
              <a:spcBef>
                <a:spcPts val="500"/>
              </a:spcBef>
              <a:buSzPct val="100000"/>
              <a:buFont typeface="Arial" panose="020B0604020202020204" pitchFamily="34" charset="0"/>
              <a:buChar char="•"/>
              <a:defRPr>
                <a:solidFill>
                  <a:srgbClr val="000000"/>
                </a:solidFill>
                <a:latin typeface="Calibri" panose="020F0502020204030204" pitchFamily="34" charset="0"/>
                <a:ea typeface="Microsoft YaHei" panose="020B0503020204020204" pitchFamily="34" charset="-122"/>
              </a:defRPr>
            </a:lvl4pPr>
            <a:lvl5pPr marL="2057400" indent="-228600">
              <a:lnSpc>
                <a:spcPct val="90000"/>
              </a:lnSpc>
              <a:spcBef>
                <a:spcPts val="500"/>
              </a:spcBef>
              <a:buSzPct val="100000"/>
              <a:buFont typeface="Arial" panose="020B0604020202020204" pitchFamily="34" charset="0"/>
              <a:buChar char="•"/>
              <a:defRPr>
                <a:solidFill>
                  <a:srgbClr val="000000"/>
                </a:solidFill>
                <a:latin typeface="Calibri" panose="020F0502020204030204" pitchFamily="34" charset="0"/>
                <a:ea typeface="Microsoft YaHei" panose="020B0503020204020204" pitchFamily="34" charset="-122"/>
              </a:defRPr>
            </a:lvl5pPr>
            <a:lvl6pPr marL="2514600" indent="-228600" eaLnBrk="0" fontAlgn="base" hangingPunct="0">
              <a:lnSpc>
                <a:spcPct val="90000"/>
              </a:lnSpc>
              <a:spcBef>
                <a:spcPts val="500"/>
              </a:spcBef>
              <a:spcAft>
                <a:spcPct val="0"/>
              </a:spcAft>
              <a:buSzPct val="100000"/>
              <a:buFont typeface="Arial" panose="020B0604020202020204" pitchFamily="34" charset="0"/>
              <a:buChar char="•"/>
              <a:defRPr>
                <a:solidFill>
                  <a:srgbClr val="000000"/>
                </a:solidFill>
                <a:latin typeface="Calibri" panose="020F0502020204030204" pitchFamily="34" charset="0"/>
                <a:ea typeface="Microsoft YaHei" panose="020B0503020204020204" pitchFamily="34" charset="-122"/>
              </a:defRPr>
            </a:lvl6pPr>
            <a:lvl7pPr marL="2971800" indent="-228600" eaLnBrk="0" fontAlgn="base" hangingPunct="0">
              <a:lnSpc>
                <a:spcPct val="90000"/>
              </a:lnSpc>
              <a:spcBef>
                <a:spcPts val="500"/>
              </a:spcBef>
              <a:spcAft>
                <a:spcPct val="0"/>
              </a:spcAft>
              <a:buSzPct val="100000"/>
              <a:buFont typeface="Arial" panose="020B0604020202020204" pitchFamily="34" charset="0"/>
              <a:buChar char="•"/>
              <a:defRPr>
                <a:solidFill>
                  <a:srgbClr val="000000"/>
                </a:solidFill>
                <a:latin typeface="Calibri" panose="020F0502020204030204" pitchFamily="34" charset="0"/>
                <a:ea typeface="Microsoft YaHei" panose="020B0503020204020204" pitchFamily="34" charset="-122"/>
              </a:defRPr>
            </a:lvl7pPr>
            <a:lvl8pPr marL="3429000" indent="-228600" eaLnBrk="0" fontAlgn="base" hangingPunct="0">
              <a:lnSpc>
                <a:spcPct val="90000"/>
              </a:lnSpc>
              <a:spcBef>
                <a:spcPts val="500"/>
              </a:spcBef>
              <a:spcAft>
                <a:spcPct val="0"/>
              </a:spcAft>
              <a:buSzPct val="100000"/>
              <a:buFont typeface="Arial" panose="020B0604020202020204" pitchFamily="34" charset="0"/>
              <a:buChar char="•"/>
              <a:defRPr>
                <a:solidFill>
                  <a:srgbClr val="000000"/>
                </a:solidFill>
                <a:latin typeface="Calibri" panose="020F0502020204030204" pitchFamily="34" charset="0"/>
                <a:ea typeface="Microsoft YaHei" panose="020B0503020204020204" pitchFamily="34" charset="-122"/>
              </a:defRPr>
            </a:lvl8pPr>
            <a:lvl9pPr marL="3886200" indent="-228600" eaLnBrk="0" fontAlgn="base" hangingPunct="0">
              <a:lnSpc>
                <a:spcPct val="90000"/>
              </a:lnSpc>
              <a:spcBef>
                <a:spcPts val="500"/>
              </a:spcBef>
              <a:spcAft>
                <a:spcPct val="0"/>
              </a:spcAft>
              <a:buSzPct val="100000"/>
              <a:buFont typeface="Arial" panose="020B0604020202020204" pitchFamily="34" charset="0"/>
              <a:buChar char="•"/>
              <a:defRPr>
                <a:solidFill>
                  <a:srgbClr val="000000"/>
                </a:solidFill>
                <a:latin typeface="Calibri" panose="020F0502020204030204" pitchFamily="34" charset="0"/>
                <a:ea typeface="Microsoft YaHei" panose="020B0503020204020204" pitchFamily="34" charset="-122"/>
              </a:defRPr>
            </a:lvl9pPr>
          </a:lstStyle>
          <a:p>
            <a:pPr eaLnBrk="1" hangingPunct="1">
              <a:spcBef>
                <a:spcPct val="0"/>
              </a:spcBef>
            </a:pPr>
            <a:endParaRPr lang="sl-SI" altLang="en-US" sz="1633">
              <a:latin typeface="Calibri" panose="020F0502020204030204" pitchFamily="34" charset="0"/>
            </a:endParaRPr>
          </a:p>
        </p:txBody>
      </p:sp>
      <p:sp>
        <p:nvSpPr>
          <p:cNvPr id="40969" name="Rectangle 9"/>
          <p:cNvSpPr>
            <a:spLocks noChangeArrowheads="1"/>
          </p:cNvSpPr>
          <p:nvPr/>
        </p:nvSpPr>
        <p:spPr bwMode="auto">
          <a:xfrm>
            <a:off x="1530722" y="242954"/>
            <a:ext cx="184731" cy="3436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ts val="1413"/>
              </a:spcBef>
              <a:defRPr sz="3200">
                <a:solidFill>
                  <a:srgbClr val="000000"/>
                </a:solidFill>
                <a:latin typeface="Liberation Sans"/>
                <a:ea typeface="Microsoft YaHei" panose="020B0503020204020204" pitchFamily="34" charset="-122"/>
                <a:cs typeface="Mangal" pitchFamily="18" charset="0"/>
              </a:defRPr>
            </a:lvl1pPr>
            <a:lvl2pPr marL="742950" indent="-285750">
              <a:lnSpc>
                <a:spcPct val="90000"/>
              </a:lnSpc>
              <a:spcBef>
                <a:spcPts val="500"/>
              </a:spcBef>
              <a:buSzPct val="100000"/>
              <a:buFont typeface="Arial" panose="020B0604020202020204" pitchFamily="34" charset="0"/>
              <a:buChar char="•"/>
              <a:defRPr sz="2400">
                <a:solidFill>
                  <a:srgbClr val="000000"/>
                </a:solidFill>
                <a:latin typeface="Calibri" panose="020F0502020204030204" pitchFamily="34" charset="0"/>
                <a:ea typeface="Microsoft YaHei" panose="020B0503020204020204" pitchFamily="34" charset="-122"/>
              </a:defRPr>
            </a:lvl2pPr>
            <a:lvl3pPr marL="1143000" indent="-228600">
              <a:lnSpc>
                <a:spcPct val="90000"/>
              </a:lnSpc>
              <a:spcBef>
                <a:spcPts val="500"/>
              </a:spcBef>
              <a:buSzPct val="100000"/>
              <a:buFont typeface="Arial" panose="020B0604020202020204" pitchFamily="34" charset="0"/>
              <a:buChar char="•"/>
              <a:defRPr sz="2000">
                <a:solidFill>
                  <a:srgbClr val="000000"/>
                </a:solidFill>
                <a:latin typeface="Calibri" panose="020F0502020204030204" pitchFamily="34" charset="0"/>
                <a:ea typeface="Microsoft YaHei" panose="020B0503020204020204" pitchFamily="34" charset="-122"/>
              </a:defRPr>
            </a:lvl3pPr>
            <a:lvl4pPr marL="1600200" indent="-228600">
              <a:lnSpc>
                <a:spcPct val="90000"/>
              </a:lnSpc>
              <a:spcBef>
                <a:spcPts val="500"/>
              </a:spcBef>
              <a:buSzPct val="100000"/>
              <a:buFont typeface="Arial" panose="020B0604020202020204" pitchFamily="34" charset="0"/>
              <a:buChar char="•"/>
              <a:defRPr>
                <a:solidFill>
                  <a:srgbClr val="000000"/>
                </a:solidFill>
                <a:latin typeface="Calibri" panose="020F0502020204030204" pitchFamily="34" charset="0"/>
                <a:ea typeface="Microsoft YaHei" panose="020B0503020204020204" pitchFamily="34" charset="-122"/>
              </a:defRPr>
            </a:lvl4pPr>
            <a:lvl5pPr marL="2057400" indent="-228600">
              <a:lnSpc>
                <a:spcPct val="90000"/>
              </a:lnSpc>
              <a:spcBef>
                <a:spcPts val="500"/>
              </a:spcBef>
              <a:buSzPct val="100000"/>
              <a:buFont typeface="Arial" panose="020B0604020202020204" pitchFamily="34" charset="0"/>
              <a:buChar char="•"/>
              <a:defRPr>
                <a:solidFill>
                  <a:srgbClr val="000000"/>
                </a:solidFill>
                <a:latin typeface="Calibri" panose="020F0502020204030204" pitchFamily="34" charset="0"/>
                <a:ea typeface="Microsoft YaHei" panose="020B0503020204020204" pitchFamily="34" charset="-122"/>
              </a:defRPr>
            </a:lvl5pPr>
            <a:lvl6pPr marL="2514600" indent="-228600" eaLnBrk="0" fontAlgn="base" hangingPunct="0">
              <a:lnSpc>
                <a:spcPct val="90000"/>
              </a:lnSpc>
              <a:spcBef>
                <a:spcPts val="500"/>
              </a:spcBef>
              <a:spcAft>
                <a:spcPct val="0"/>
              </a:spcAft>
              <a:buSzPct val="100000"/>
              <a:buFont typeface="Arial" panose="020B0604020202020204" pitchFamily="34" charset="0"/>
              <a:buChar char="•"/>
              <a:defRPr>
                <a:solidFill>
                  <a:srgbClr val="000000"/>
                </a:solidFill>
                <a:latin typeface="Calibri" panose="020F0502020204030204" pitchFamily="34" charset="0"/>
                <a:ea typeface="Microsoft YaHei" panose="020B0503020204020204" pitchFamily="34" charset="-122"/>
              </a:defRPr>
            </a:lvl6pPr>
            <a:lvl7pPr marL="2971800" indent="-228600" eaLnBrk="0" fontAlgn="base" hangingPunct="0">
              <a:lnSpc>
                <a:spcPct val="90000"/>
              </a:lnSpc>
              <a:spcBef>
                <a:spcPts val="500"/>
              </a:spcBef>
              <a:spcAft>
                <a:spcPct val="0"/>
              </a:spcAft>
              <a:buSzPct val="100000"/>
              <a:buFont typeface="Arial" panose="020B0604020202020204" pitchFamily="34" charset="0"/>
              <a:buChar char="•"/>
              <a:defRPr>
                <a:solidFill>
                  <a:srgbClr val="000000"/>
                </a:solidFill>
                <a:latin typeface="Calibri" panose="020F0502020204030204" pitchFamily="34" charset="0"/>
                <a:ea typeface="Microsoft YaHei" panose="020B0503020204020204" pitchFamily="34" charset="-122"/>
              </a:defRPr>
            </a:lvl7pPr>
            <a:lvl8pPr marL="3429000" indent="-228600" eaLnBrk="0" fontAlgn="base" hangingPunct="0">
              <a:lnSpc>
                <a:spcPct val="90000"/>
              </a:lnSpc>
              <a:spcBef>
                <a:spcPts val="500"/>
              </a:spcBef>
              <a:spcAft>
                <a:spcPct val="0"/>
              </a:spcAft>
              <a:buSzPct val="100000"/>
              <a:buFont typeface="Arial" panose="020B0604020202020204" pitchFamily="34" charset="0"/>
              <a:buChar char="•"/>
              <a:defRPr>
                <a:solidFill>
                  <a:srgbClr val="000000"/>
                </a:solidFill>
                <a:latin typeface="Calibri" panose="020F0502020204030204" pitchFamily="34" charset="0"/>
                <a:ea typeface="Microsoft YaHei" panose="020B0503020204020204" pitchFamily="34" charset="-122"/>
              </a:defRPr>
            </a:lvl8pPr>
            <a:lvl9pPr marL="3886200" indent="-228600" eaLnBrk="0" fontAlgn="base" hangingPunct="0">
              <a:lnSpc>
                <a:spcPct val="90000"/>
              </a:lnSpc>
              <a:spcBef>
                <a:spcPts val="500"/>
              </a:spcBef>
              <a:spcAft>
                <a:spcPct val="0"/>
              </a:spcAft>
              <a:buSzPct val="100000"/>
              <a:buFont typeface="Arial" panose="020B0604020202020204" pitchFamily="34" charset="0"/>
              <a:buChar char="•"/>
              <a:defRPr>
                <a:solidFill>
                  <a:srgbClr val="000000"/>
                </a:solidFill>
                <a:latin typeface="Calibri" panose="020F0502020204030204" pitchFamily="34" charset="0"/>
                <a:ea typeface="Microsoft YaHei" panose="020B0503020204020204" pitchFamily="34" charset="-122"/>
              </a:defRPr>
            </a:lvl9pPr>
          </a:lstStyle>
          <a:p>
            <a:pPr eaLnBrk="1" hangingPunct="1">
              <a:spcBef>
                <a:spcPct val="0"/>
              </a:spcBef>
            </a:pPr>
            <a:endParaRPr lang="sl-SI" altLang="en-US" sz="1633">
              <a:latin typeface="Calibri" panose="020F0502020204030204" pitchFamily="34" charset="0"/>
            </a:endParaRPr>
          </a:p>
        </p:txBody>
      </p:sp>
    </p:spTree>
    <p:extLst>
      <p:ext uri="{BB962C8B-B14F-4D97-AF65-F5344CB8AC3E}">
        <p14:creationId xmlns:p14="http://schemas.microsoft.com/office/powerpoint/2010/main" val="4078382445"/>
      </p:ext>
    </p:extLst>
  </p:cSld>
  <p:clrMapOvr>
    <a:masterClrMapping/>
  </p:clrMapOvr>
  <p:transition spd="slow"/>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Pravokotnik 1"/>
          <p:cNvSpPr>
            <a:spLocks noChangeArrowheads="1"/>
          </p:cNvSpPr>
          <p:nvPr/>
        </p:nvSpPr>
        <p:spPr bwMode="auto">
          <a:xfrm>
            <a:off x="1599849" y="6215693"/>
            <a:ext cx="8571780" cy="3666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413"/>
              </a:spcBef>
              <a:defRPr sz="3200">
                <a:solidFill>
                  <a:srgbClr val="000000"/>
                </a:solidFill>
                <a:latin typeface="Liberation Sans"/>
                <a:ea typeface="Microsoft YaHei" panose="020B0503020204020204" pitchFamily="34" charset="-122"/>
                <a:cs typeface="Mangal" pitchFamily="18" charset="0"/>
              </a:defRPr>
            </a:lvl1pPr>
            <a:lvl2pPr marL="742950" indent="-285750">
              <a:lnSpc>
                <a:spcPct val="90000"/>
              </a:lnSpc>
              <a:spcBef>
                <a:spcPts val="500"/>
              </a:spcBef>
              <a:buSzPct val="100000"/>
              <a:buFont typeface="Arial" panose="020B0604020202020204" pitchFamily="34" charset="0"/>
              <a:buChar char="•"/>
              <a:defRPr sz="2400">
                <a:solidFill>
                  <a:srgbClr val="000000"/>
                </a:solidFill>
                <a:latin typeface="Calibri" panose="020F0502020204030204" pitchFamily="34" charset="0"/>
                <a:ea typeface="Microsoft YaHei" panose="020B0503020204020204" pitchFamily="34" charset="-122"/>
              </a:defRPr>
            </a:lvl2pPr>
            <a:lvl3pPr marL="1143000" indent="-228600">
              <a:lnSpc>
                <a:spcPct val="90000"/>
              </a:lnSpc>
              <a:spcBef>
                <a:spcPts val="500"/>
              </a:spcBef>
              <a:buSzPct val="100000"/>
              <a:buFont typeface="Arial" panose="020B0604020202020204" pitchFamily="34" charset="0"/>
              <a:buChar char="•"/>
              <a:defRPr sz="2000">
                <a:solidFill>
                  <a:srgbClr val="000000"/>
                </a:solidFill>
                <a:latin typeface="Calibri" panose="020F0502020204030204" pitchFamily="34" charset="0"/>
                <a:ea typeface="Microsoft YaHei" panose="020B0503020204020204" pitchFamily="34" charset="-122"/>
              </a:defRPr>
            </a:lvl3pPr>
            <a:lvl4pPr marL="1600200" indent="-228600">
              <a:lnSpc>
                <a:spcPct val="90000"/>
              </a:lnSpc>
              <a:spcBef>
                <a:spcPts val="500"/>
              </a:spcBef>
              <a:buSzPct val="100000"/>
              <a:buFont typeface="Arial" panose="020B0604020202020204" pitchFamily="34" charset="0"/>
              <a:buChar char="•"/>
              <a:defRPr>
                <a:solidFill>
                  <a:srgbClr val="000000"/>
                </a:solidFill>
                <a:latin typeface="Calibri" panose="020F0502020204030204" pitchFamily="34" charset="0"/>
                <a:ea typeface="Microsoft YaHei" panose="020B0503020204020204" pitchFamily="34" charset="-122"/>
              </a:defRPr>
            </a:lvl4pPr>
            <a:lvl5pPr marL="2057400" indent="-228600">
              <a:lnSpc>
                <a:spcPct val="90000"/>
              </a:lnSpc>
              <a:spcBef>
                <a:spcPts val="500"/>
              </a:spcBef>
              <a:buSzPct val="100000"/>
              <a:buFont typeface="Arial" panose="020B0604020202020204" pitchFamily="34" charset="0"/>
              <a:buChar char="•"/>
              <a:defRPr>
                <a:solidFill>
                  <a:srgbClr val="000000"/>
                </a:solidFill>
                <a:latin typeface="Calibri" panose="020F0502020204030204" pitchFamily="34" charset="0"/>
                <a:ea typeface="Microsoft YaHei" panose="020B0503020204020204" pitchFamily="34" charset="-122"/>
              </a:defRPr>
            </a:lvl5pPr>
            <a:lvl6pPr marL="2514600" indent="-228600" eaLnBrk="0" fontAlgn="base" hangingPunct="0">
              <a:lnSpc>
                <a:spcPct val="90000"/>
              </a:lnSpc>
              <a:spcBef>
                <a:spcPts val="500"/>
              </a:spcBef>
              <a:spcAft>
                <a:spcPct val="0"/>
              </a:spcAft>
              <a:buSzPct val="100000"/>
              <a:buFont typeface="Arial" panose="020B0604020202020204" pitchFamily="34" charset="0"/>
              <a:buChar char="•"/>
              <a:defRPr>
                <a:solidFill>
                  <a:srgbClr val="000000"/>
                </a:solidFill>
                <a:latin typeface="Calibri" panose="020F0502020204030204" pitchFamily="34" charset="0"/>
                <a:ea typeface="Microsoft YaHei" panose="020B0503020204020204" pitchFamily="34" charset="-122"/>
              </a:defRPr>
            </a:lvl6pPr>
            <a:lvl7pPr marL="2971800" indent="-228600" eaLnBrk="0" fontAlgn="base" hangingPunct="0">
              <a:lnSpc>
                <a:spcPct val="90000"/>
              </a:lnSpc>
              <a:spcBef>
                <a:spcPts val="500"/>
              </a:spcBef>
              <a:spcAft>
                <a:spcPct val="0"/>
              </a:spcAft>
              <a:buSzPct val="100000"/>
              <a:buFont typeface="Arial" panose="020B0604020202020204" pitchFamily="34" charset="0"/>
              <a:buChar char="•"/>
              <a:defRPr>
                <a:solidFill>
                  <a:srgbClr val="000000"/>
                </a:solidFill>
                <a:latin typeface="Calibri" panose="020F0502020204030204" pitchFamily="34" charset="0"/>
                <a:ea typeface="Microsoft YaHei" panose="020B0503020204020204" pitchFamily="34" charset="-122"/>
              </a:defRPr>
            </a:lvl7pPr>
            <a:lvl8pPr marL="3429000" indent="-228600" eaLnBrk="0" fontAlgn="base" hangingPunct="0">
              <a:lnSpc>
                <a:spcPct val="90000"/>
              </a:lnSpc>
              <a:spcBef>
                <a:spcPts val="500"/>
              </a:spcBef>
              <a:spcAft>
                <a:spcPct val="0"/>
              </a:spcAft>
              <a:buSzPct val="100000"/>
              <a:buFont typeface="Arial" panose="020B0604020202020204" pitchFamily="34" charset="0"/>
              <a:buChar char="•"/>
              <a:defRPr>
                <a:solidFill>
                  <a:srgbClr val="000000"/>
                </a:solidFill>
                <a:latin typeface="Calibri" panose="020F0502020204030204" pitchFamily="34" charset="0"/>
                <a:ea typeface="Microsoft YaHei" panose="020B0503020204020204" pitchFamily="34" charset="-122"/>
              </a:defRPr>
            </a:lvl8pPr>
            <a:lvl9pPr marL="3886200" indent="-228600" eaLnBrk="0" fontAlgn="base" hangingPunct="0">
              <a:lnSpc>
                <a:spcPct val="90000"/>
              </a:lnSpc>
              <a:spcBef>
                <a:spcPts val="500"/>
              </a:spcBef>
              <a:spcAft>
                <a:spcPct val="0"/>
              </a:spcAft>
              <a:buSzPct val="100000"/>
              <a:buFont typeface="Arial" panose="020B0604020202020204" pitchFamily="34" charset="0"/>
              <a:buChar char="•"/>
              <a:defRPr>
                <a:solidFill>
                  <a:srgbClr val="000000"/>
                </a:solidFill>
                <a:latin typeface="Calibri" panose="020F0502020204030204" pitchFamily="34" charset="0"/>
                <a:ea typeface="Microsoft YaHei" panose="020B0503020204020204" pitchFamily="34" charset="-122"/>
              </a:defRPr>
            </a:lvl9pPr>
          </a:lstStyle>
          <a:p>
            <a:pPr eaLnBrk="1" hangingPunct="1">
              <a:spcBef>
                <a:spcPct val="0"/>
              </a:spcBef>
            </a:pPr>
            <a:endParaRPr lang="sl-SI" altLang="en-US" sz="2903">
              <a:latin typeface="Tahoma" panose="020B0604030504040204" pitchFamily="34" charset="0"/>
              <a:cs typeface="Tahoma" panose="020B0604030504040204" pitchFamily="34" charset="0"/>
            </a:endParaRPr>
          </a:p>
          <a:p>
            <a:pPr eaLnBrk="1" hangingPunct="1">
              <a:spcBef>
                <a:spcPct val="0"/>
              </a:spcBef>
            </a:pPr>
            <a:endParaRPr lang="sl-SI" altLang="en-US" sz="2903">
              <a:latin typeface="Tahoma" panose="020B0604030504040204" pitchFamily="34" charset="0"/>
              <a:cs typeface="Tahoma" panose="020B0604030504040204" pitchFamily="34" charset="0"/>
            </a:endParaRPr>
          </a:p>
          <a:p>
            <a:pPr eaLnBrk="1" hangingPunct="1">
              <a:spcBef>
                <a:spcPct val="0"/>
              </a:spcBef>
            </a:pPr>
            <a:endParaRPr lang="sl-SI" altLang="en-US" sz="2903">
              <a:latin typeface="Tahoma" panose="020B0604030504040204" pitchFamily="34" charset="0"/>
              <a:cs typeface="Tahoma" panose="020B0604030504040204" pitchFamily="34" charset="0"/>
            </a:endParaRPr>
          </a:p>
          <a:p>
            <a:pPr eaLnBrk="1" hangingPunct="1">
              <a:spcBef>
                <a:spcPct val="0"/>
              </a:spcBef>
            </a:pPr>
            <a:endParaRPr lang="sl-SI" altLang="en-US" sz="2903">
              <a:latin typeface="Tahoma" panose="020B0604030504040204" pitchFamily="34" charset="0"/>
              <a:cs typeface="Tahoma" panose="020B0604030504040204" pitchFamily="34" charset="0"/>
            </a:endParaRPr>
          </a:p>
          <a:p>
            <a:pPr eaLnBrk="1" hangingPunct="1">
              <a:spcBef>
                <a:spcPct val="0"/>
              </a:spcBef>
            </a:pPr>
            <a:endParaRPr lang="sl-SI" altLang="en-US" sz="2903">
              <a:latin typeface="Tahoma" panose="020B0604030504040204" pitchFamily="34" charset="0"/>
              <a:cs typeface="Tahoma" panose="020B0604030504040204" pitchFamily="34" charset="0"/>
            </a:endParaRPr>
          </a:p>
          <a:p>
            <a:pPr eaLnBrk="1" hangingPunct="1">
              <a:spcBef>
                <a:spcPct val="0"/>
              </a:spcBef>
            </a:pPr>
            <a:endParaRPr lang="sl-SI" altLang="en-US" sz="2903">
              <a:latin typeface="Tahoma" panose="020B0604030504040204" pitchFamily="34" charset="0"/>
              <a:cs typeface="Tahoma" panose="020B0604030504040204" pitchFamily="34" charset="0"/>
            </a:endParaRPr>
          </a:p>
          <a:p>
            <a:pPr eaLnBrk="1" hangingPunct="1">
              <a:spcBef>
                <a:spcPct val="0"/>
              </a:spcBef>
            </a:pPr>
            <a:endParaRPr lang="sl-SI" altLang="en-US" sz="2903">
              <a:latin typeface="Tahoma" panose="020B0604030504040204" pitchFamily="34" charset="0"/>
              <a:cs typeface="Tahoma" panose="020B0604030504040204" pitchFamily="34" charset="0"/>
            </a:endParaRPr>
          </a:p>
          <a:p>
            <a:pPr eaLnBrk="1" hangingPunct="1">
              <a:spcBef>
                <a:spcPct val="0"/>
              </a:spcBef>
            </a:pPr>
            <a:r>
              <a:rPr lang="sl-SI" altLang="en-US" sz="2903">
                <a:latin typeface="Tahoma" panose="020B0604030504040204" pitchFamily="34" charset="0"/>
                <a:cs typeface="Tahoma" panose="020B0604030504040204" pitchFamily="34" charset="0"/>
              </a:rPr>
              <a:t>-</a:t>
            </a:r>
            <a:r>
              <a:rPr lang="en-US" altLang="en-US" sz="2903">
                <a:latin typeface="Tahoma" panose="020B0604030504040204" pitchFamily="34" charset="0"/>
                <a:cs typeface="Tahoma" panose="020B0604030504040204" pitchFamily="34" charset="0"/>
              </a:rPr>
              <a:t>logging to SD card introduction</a:t>
            </a:r>
            <a:endParaRPr lang="sl-SI" altLang="en-US" sz="2903">
              <a:latin typeface="Tahoma" panose="020B0604030504040204" pitchFamily="34" charset="0"/>
              <a:cs typeface="Tahoma" panose="020B0604030504040204" pitchFamily="34" charset="0"/>
            </a:endParaRPr>
          </a:p>
        </p:txBody>
      </p:sp>
      <p:sp>
        <p:nvSpPr>
          <p:cNvPr id="43011" name="Pravokotnik 4"/>
          <p:cNvSpPr>
            <a:spLocks noChangeArrowheads="1"/>
          </p:cNvSpPr>
          <p:nvPr/>
        </p:nvSpPr>
        <p:spPr bwMode="auto">
          <a:xfrm>
            <a:off x="1599849" y="658151"/>
            <a:ext cx="8753239" cy="3819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ts val="1413"/>
              </a:spcBef>
              <a:defRPr sz="3200">
                <a:solidFill>
                  <a:srgbClr val="000000"/>
                </a:solidFill>
                <a:latin typeface="Liberation Sans"/>
                <a:ea typeface="Microsoft YaHei" panose="020B0503020204020204" pitchFamily="34" charset="-122"/>
                <a:cs typeface="Mangal" pitchFamily="18" charset="0"/>
              </a:defRPr>
            </a:lvl1pPr>
            <a:lvl2pPr marL="742950" indent="-285750">
              <a:lnSpc>
                <a:spcPct val="90000"/>
              </a:lnSpc>
              <a:spcBef>
                <a:spcPts val="500"/>
              </a:spcBef>
              <a:buSzPct val="100000"/>
              <a:buFont typeface="Arial" panose="020B0604020202020204" pitchFamily="34" charset="0"/>
              <a:buChar char="•"/>
              <a:defRPr sz="2400">
                <a:solidFill>
                  <a:srgbClr val="000000"/>
                </a:solidFill>
                <a:latin typeface="Calibri" panose="020F0502020204030204" pitchFamily="34" charset="0"/>
                <a:ea typeface="Microsoft YaHei" panose="020B0503020204020204" pitchFamily="34" charset="-122"/>
              </a:defRPr>
            </a:lvl2pPr>
            <a:lvl3pPr marL="1143000" indent="-228600">
              <a:lnSpc>
                <a:spcPct val="90000"/>
              </a:lnSpc>
              <a:spcBef>
                <a:spcPts val="500"/>
              </a:spcBef>
              <a:buSzPct val="100000"/>
              <a:buFont typeface="Arial" panose="020B0604020202020204" pitchFamily="34" charset="0"/>
              <a:buChar char="•"/>
              <a:defRPr sz="2000">
                <a:solidFill>
                  <a:srgbClr val="000000"/>
                </a:solidFill>
                <a:latin typeface="Calibri" panose="020F0502020204030204" pitchFamily="34" charset="0"/>
                <a:ea typeface="Microsoft YaHei" panose="020B0503020204020204" pitchFamily="34" charset="-122"/>
              </a:defRPr>
            </a:lvl3pPr>
            <a:lvl4pPr marL="1600200" indent="-228600">
              <a:lnSpc>
                <a:spcPct val="90000"/>
              </a:lnSpc>
              <a:spcBef>
                <a:spcPts val="500"/>
              </a:spcBef>
              <a:buSzPct val="100000"/>
              <a:buFont typeface="Arial" panose="020B0604020202020204" pitchFamily="34" charset="0"/>
              <a:buChar char="•"/>
              <a:defRPr>
                <a:solidFill>
                  <a:srgbClr val="000000"/>
                </a:solidFill>
                <a:latin typeface="Calibri" panose="020F0502020204030204" pitchFamily="34" charset="0"/>
                <a:ea typeface="Microsoft YaHei" panose="020B0503020204020204" pitchFamily="34" charset="-122"/>
              </a:defRPr>
            </a:lvl4pPr>
            <a:lvl5pPr marL="2057400" indent="-228600">
              <a:lnSpc>
                <a:spcPct val="90000"/>
              </a:lnSpc>
              <a:spcBef>
                <a:spcPts val="500"/>
              </a:spcBef>
              <a:buSzPct val="100000"/>
              <a:buFont typeface="Arial" panose="020B0604020202020204" pitchFamily="34" charset="0"/>
              <a:buChar char="•"/>
              <a:defRPr>
                <a:solidFill>
                  <a:srgbClr val="000000"/>
                </a:solidFill>
                <a:latin typeface="Calibri" panose="020F0502020204030204" pitchFamily="34" charset="0"/>
                <a:ea typeface="Microsoft YaHei" panose="020B0503020204020204" pitchFamily="34" charset="-122"/>
              </a:defRPr>
            </a:lvl5pPr>
            <a:lvl6pPr marL="2514600" indent="-228600" eaLnBrk="0" fontAlgn="base" hangingPunct="0">
              <a:lnSpc>
                <a:spcPct val="90000"/>
              </a:lnSpc>
              <a:spcBef>
                <a:spcPts val="500"/>
              </a:spcBef>
              <a:spcAft>
                <a:spcPct val="0"/>
              </a:spcAft>
              <a:buSzPct val="100000"/>
              <a:buFont typeface="Arial" panose="020B0604020202020204" pitchFamily="34" charset="0"/>
              <a:buChar char="•"/>
              <a:defRPr>
                <a:solidFill>
                  <a:srgbClr val="000000"/>
                </a:solidFill>
                <a:latin typeface="Calibri" panose="020F0502020204030204" pitchFamily="34" charset="0"/>
                <a:ea typeface="Microsoft YaHei" panose="020B0503020204020204" pitchFamily="34" charset="-122"/>
              </a:defRPr>
            </a:lvl6pPr>
            <a:lvl7pPr marL="2971800" indent="-228600" eaLnBrk="0" fontAlgn="base" hangingPunct="0">
              <a:lnSpc>
                <a:spcPct val="90000"/>
              </a:lnSpc>
              <a:spcBef>
                <a:spcPts val="500"/>
              </a:spcBef>
              <a:spcAft>
                <a:spcPct val="0"/>
              </a:spcAft>
              <a:buSzPct val="100000"/>
              <a:buFont typeface="Arial" panose="020B0604020202020204" pitchFamily="34" charset="0"/>
              <a:buChar char="•"/>
              <a:defRPr>
                <a:solidFill>
                  <a:srgbClr val="000000"/>
                </a:solidFill>
                <a:latin typeface="Calibri" panose="020F0502020204030204" pitchFamily="34" charset="0"/>
                <a:ea typeface="Microsoft YaHei" panose="020B0503020204020204" pitchFamily="34" charset="-122"/>
              </a:defRPr>
            </a:lvl7pPr>
            <a:lvl8pPr marL="3429000" indent="-228600" eaLnBrk="0" fontAlgn="base" hangingPunct="0">
              <a:lnSpc>
                <a:spcPct val="90000"/>
              </a:lnSpc>
              <a:spcBef>
                <a:spcPts val="500"/>
              </a:spcBef>
              <a:spcAft>
                <a:spcPct val="0"/>
              </a:spcAft>
              <a:buSzPct val="100000"/>
              <a:buFont typeface="Arial" panose="020B0604020202020204" pitchFamily="34" charset="0"/>
              <a:buChar char="•"/>
              <a:defRPr>
                <a:solidFill>
                  <a:srgbClr val="000000"/>
                </a:solidFill>
                <a:latin typeface="Calibri" panose="020F0502020204030204" pitchFamily="34" charset="0"/>
                <a:ea typeface="Microsoft YaHei" panose="020B0503020204020204" pitchFamily="34" charset="-122"/>
              </a:defRPr>
            </a:lvl8pPr>
            <a:lvl9pPr marL="3886200" indent="-228600" eaLnBrk="0" fontAlgn="base" hangingPunct="0">
              <a:lnSpc>
                <a:spcPct val="90000"/>
              </a:lnSpc>
              <a:spcBef>
                <a:spcPts val="500"/>
              </a:spcBef>
              <a:spcAft>
                <a:spcPct val="0"/>
              </a:spcAft>
              <a:buSzPct val="100000"/>
              <a:buFont typeface="Arial" panose="020B0604020202020204" pitchFamily="34" charset="0"/>
              <a:buChar char="•"/>
              <a:defRPr>
                <a:solidFill>
                  <a:srgbClr val="000000"/>
                </a:solidFill>
                <a:latin typeface="Calibri" panose="020F0502020204030204" pitchFamily="34" charset="0"/>
                <a:ea typeface="Microsoft YaHei" panose="020B0503020204020204" pitchFamily="34" charset="-122"/>
              </a:defRPr>
            </a:lvl9pPr>
          </a:lstStyle>
          <a:p>
            <a:pPr>
              <a:spcBef>
                <a:spcPct val="0"/>
              </a:spcBef>
              <a:spcAft>
                <a:spcPts val="544"/>
              </a:spcAft>
              <a:buFontTx/>
              <a:buChar char="•"/>
            </a:pPr>
            <a:r>
              <a:rPr lang="en-GB" altLang="en-US" sz="2903">
                <a:latin typeface="Tahoma" panose="020B0604030504040204" pitchFamily="34" charset="0"/>
                <a:ea typeface="SimSun" panose="02010600030101010101" pitchFamily="2" charset="-122"/>
              </a:rPr>
              <a:t>Warnings priority:</a:t>
            </a:r>
            <a:endParaRPr lang="sl-SI" altLang="en-US" sz="2903">
              <a:latin typeface="Tahoma" panose="020B0604030504040204" pitchFamily="34" charset="0"/>
              <a:ea typeface="SimSun" panose="02010600030101010101" pitchFamily="2" charset="-122"/>
            </a:endParaRPr>
          </a:p>
          <a:p>
            <a:pPr>
              <a:spcBef>
                <a:spcPct val="0"/>
              </a:spcBef>
              <a:spcAft>
                <a:spcPts val="544"/>
              </a:spcAft>
              <a:buFontTx/>
              <a:buChar char="•"/>
            </a:pPr>
            <a:r>
              <a:rPr lang="sl-SI" altLang="en-US" sz="2903">
                <a:latin typeface="Tahoma" panose="020B0604030504040204" pitchFamily="34" charset="0"/>
                <a:ea typeface="SimSun" panose="02010600030101010101" pitchFamily="2" charset="-122"/>
              </a:rPr>
              <a:t>Three</a:t>
            </a:r>
            <a:r>
              <a:rPr lang="en-GB" altLang="en-US" sz="2903">
                <a:latin typeface="Tahoma" panose="020B0604030504040204" pitchFamily="34" charset="0"/>
                <a:ea typeface="SimSun" panose="02010600030101010101" pitchFamily="2" charset="-122"/>
              </a:rPr>
              <a:t> different types of acoustic signals</a:t>
            </a:r>
            <a:endParaRPr lang="sl-SI" altLang="en-US" sz="2903">
              <a:latin typeface="Tahoma" panose="020B0604030504040204" pitchFamily="34" charset="0"/>
              <a:ea typeface="SimSun" panose="02010600030101010101" pitchFamily="2" charset="-122"/>
            </a:endParaRPr>
          </a:p>
          <a:p>
            <a:pPr>
              <a:spcBef>
                <a:spcPct val="0"/>
              </a:spcBef>
              <a:spcAft>
                <a:spcPts val="544"/>
              </a:spcAft>
              <a:buFontTx/>
              <a:buChar char="•"/>
            </a:pPr>
            <a:r>
              <a:rPr lang="sl-SI" altLang="en-US" sz="2903">
                <a:latin typeface="Tahoma" panose="020B0604030504040204" pitchFamily="34" charset="0"/>
                <a:ea typeface="SimSun" panose="02010600030101010101" pitchFamily="2" charset="-122"/>
              </a:rPr>
              <a:t>R</a:t>
            </a:r>
            <a:r>
              <a:rPr lang="en-GB" altLang="en-US" sz="2903">
                <a:latin typeface="Tahoma" panose="020B0604030504040204" pitchFamily="34" charset="0"/>
                <a:ea typeface="SimSun" panose="02010600030101010101" pitchFamily="2" charset="-122"/>
              </a:rPr>
              <a:t>ecall of messages</a:t>
            </a:r>
            <a:endParaRPr lang="sl-SI" altLang="en-US" sz="2903">
              <a:latin typeface="Tahoma" panose="020B0604030504040204" pitchFamily="34" charset="0"/>
              <a:ea typeface="SimSun" panose="02010600030101010101" pitchFamily="2" charset="-122"/>
            </a:endParaRPr>
          </a:p>
          <a:p>
            <a:pPr>
              <a:spcBef>
                <a:spcPct val="0"/>
              </a:spcBef>
              <a:spcAft>
                <a:spcPts val="544"/>
              </a:spcAft>
              <a:buFontTx/>
              <a:buChar char="•"/>
            </a:pPr>
            <a:r>
              <a:rPr lang="sl-SI" altLang="en-US" sz="2903">
                <a:latin typeface="Tahoma" panose="020B0604030504040204" pitchFamily="34" charset="0"/>
                <a:ea typeface="SimSun" panose="02010600030101010101" pitchFamily="2" charset="-122"/>
              </a:rPr>
              <a:t>A</a:t>
            </a:r>
            <a:r>
              <a:rPr lang="en-GB" altLang="en-US" sz="2903">
                <a:latin typeface="Tahoma" panose="020B0604030504040204" pitchFamily="34" charset="0"/>
                <a:ea typeface="SimSun" panose="02010600030101010101" pitchFamily="2" charset="-122"/>
              </a:rPr>
              <a:t>utomatic engine strop after 30 seconds if not override by pilot </a:t>
            </a:r>
            <a:endParaRPr lang="sl-SI" altLang="en-US" sz="2903">
              <a:latin typeface="Tahoma" panose="020B0604030504040204" pitchFamily="34" charset="0"/>
              <a:ea typeface="SimSun" panose="02010600030101010101" pitchFamily="2" charset="-122"/>
            </a:endParaRPr>
          </a:p>
          <a:p>
            <a:pPr>
              <a:spcBef>
                <a:spcPct val="0"/>
              </a:spcBef>
              <a:spcAft>
                <a:spcPts val="544"/>
              </a:spcAft>
              <a:buFontTx/>
              <a:buChar char="•"/>
            </a:pPr>
            <a:r>
              <a:rPr lang="sl-SI" altLang="en-US" sz="2903">
                <a:latin typeface="Tahoma" panose="020B0604030504040204" pitchFamily="34" charset="0"/>
                <a:ea typeface="SimSun" panose="02010600030101010101" pitchFamily="2" charset="-122"/>
              </a:rPr>
              <a:t>L</a:t>
            </a:r>
            <a:r>
              <a:rPr lang="en-GB" altLang="en-US" sz="2903">
                <a:latin typeface="Tahoma" panose="020B0604030504040204" pitchFamily="34" charset="0"/>
                <a:ea typeface="SimSun" panose="02010600030101010101" pitchFamily="2" charset="-122"/>
              </a:rPr>
              <a:t>ogging of all parameters and appearance of messages to internal SC card</a:t>
            </a:r>
            <a:endParaRPr lang="sl-SI" altLang="en-US" sz="2903">
              <a:latin typeface="Tahoma" panose="020B0604030504040204" pitchFamily="34" charset="0"/>
              <a:ea typeface="SimSun" panose="02010600030101010101" pitchFamily="2" charset="-122"/>
            </a:endParaRPr>
          </a:p>
          <a:p>
            <a:pPr>
              <a:spcBef>
                <a:spcPct val="0"/>
              </a:spcBef>
              <a:spcAft>
                <a:spcPts val="544"/>
              </a:spcAft>
            </a:pPr>
            <a:r>
              <a:rPr lang="en-GB" altLang="en-US" sz="1814">
                <a:latin typeface="Times New Roman" panose="02020603050405020304" pitchFamily="18" charset="0"/>
                <a:ea typeface="SimSun" panose="02010600030101010101" pitchFamily="2" charset="-122"/>
              </a:rPr>
              <a:t> </a:t>
            </a:r>
            <a:endParaRPr lang="sl-SI" altLang="en-US" sz="1814">
              <a:latin typeface="Times New Roman" panose="02020603050405020304" pitchFamily="18" charset="0"/>
              <a:ea typeface="SimSun" panose="02010600030101010101" pitchFamily="2" charset="-122"/>
            </a:endParaRPr>
          </a:p>
        </p:txBody>
      </p:sp>
      <p:sp>
        <p:nvSpPr>
          <p:cNvPr id="43012" name="Pravokotnik 6"/>
          <p:cNvSpPr>
            <a:spLocks noChangeArrowheads="1"/>
          </p:cNvSpPr>
          <p:nvPr/>
        </p:nvSpPr>
        <p:spPr bwMode="auto">
          <a:xfrm>
            <a:off x="1523521" y="0"/>
            <a:ext cx="6418754" cy="5390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413"/>
              </a:spcBef>
              <a:defRPr sz="3200">
                <a:solidFill>
                  <a:srgbClr val="000000"/>
                </a:solidFill>
                <a:latin typeface="Liberation Sans"/>
                <a:ea typeface="Microsoft YaHei" panose="020B0503020204020204" pitchFamily="34" charset="-122"/>
                <a:cs typeface="Mangal" pitchFamily="18" charset="0"/>
              </a:defRPr>
            </a:lvl1pPr>
            <a:lvl2pPr marL="742950" indent="-285750">
              <a:lnSpc>
                <a:spcPct val="90000"/>
              </a:lnSpc>
              <a:spcBef>
                <a:spcPts val="500"/>
              </a:spcBef>
              <a:buSzPct val="100000"/>
              <a:buFont typeface="Arial" panose="020B0604020202020204" pitchFamily="34" charset="0"/>
              <a:buChar char="•"/>
              <a:defRPr sz="2400">
                <a:solidFill>
                  <a:srgbClr val="000000"/>
                </a:solidFill>
                <a:latin typeface="Calibri" panose="020F0502020204030204" pitchFamily="34" charset="0"/>
                <a:ea typeface="Microsoft YaHei" panose="020B0503020204020204" pitchFamily="34" charset="-122"/>
              </a:defRPr>
            </a:lvl2pPr>
            <a:lvl3pPr marL="1143000" indent="-228600">
              <a:lnSpc>
                <a:spcPct val="90000"/>
              </a:lnSpc>
              <a:spcBef>
                <a:spcPts val="500"/>
              </a:spcBef>
              <a:buSzPct val="100000"/>
              <a:buFont typeface="Arial" panose="020B0604020202020204" pitchFamily="34" charset="0"/>
              <a:buChar char="•"/>
              <a:defRPr sz="2000">
                <a:solidFill>
                  <a:srgbClr val="000000"/>
                </a:solidFill>
                <a:latin typeface="Calibri" panose="020F0502020204030204" pitchFamily="34" charset="0"/>
                <a:ea typeface="Microsoft YaHei" panose="020B0503020204020204" pitchFamily="34" charset="-122"/>
              </a:defRPr>
            </a:lvl3pPr>
            <a:lvl4pPr marL="1600200" indent="-228600">
              <a:lnSpc>
                <a:spcPct val="90000"/>
              </a:lnSpc>
              <a:spcBef>
                <a:spcPts val="500"/>
              </a:spcBef>
              <a:buSzPct val="100000"/>
              <a:buFont typeface="Arial" panose="020B0604020202020204" pitchFamily="34" charset="0"/>
              <a:buChar char="•"/>
              <a:defRPr>
                <a:solidFill>
                  <a:srgbClr val="000000"/>
                </a:solidFill>
                <a:latin typeface="Calibri" panose="020F0502020204030204" pitchFamily="34" charset="0"/>
                <a:ea typeface="Microsoft YaHei" panose="020B0503020204020204" pitchFamily="34" charset="-122"/>
              </a:defRPr>
            </a:lvl4pPr>
            <a:lvl5pPr marL="2057400" indent="-228600">
              <a:lnSpc>
                <a:spcPct val="90000"/>
              </a:lnSpc>
              <a:spcBef>
                <a:spcPts val="500"/>
              </a:spcBef>
              <a:buSzPct val="100000"/>
              <a:buFont typeface="Arial" panose="020B0604020202020204" pitchFamily="34" charset="0"/>
              <a:buChar char="•"/>
              <a:defRPr>
                <a:solidFill>
                  <a:srgbClr val="000000"/>
                </a:solidFill>
                <a:latin typeface="Calibri" panose="020F0502020204030204" pitchFamily="34" charset="0"/>
                <a:ea typeface="Microsoft YaHei" panose="020B0503020204020204" pitchFamily="34" charset="-122"/>
              </a:defRPr>
            </a:lvl5pPr>
            <a:lvl6pPr marL="2514600" indent="-228600" eaLnBrk="0" fontAlgn="base" hangingPunct="0">
              <a:lnSpc>
                <a:spcPct val="90000"/>
              </a:lnSpc>
              <a:spcBef>
                <a:spcPts val="500"/>
              </a:spcBef>
              <a:spcAft>
                <a:spcPct val="0"/>
              </a:spcAft>
              <a:buSzPct val="100000"/>
              <a:buFont typeface="Arial" panose="020B0604020202020204" pitchFamily="34" charset="0"/>
              <a:buChar char="•"/>
              <a:defRPr>
                <a:solidFill>
                  <a:srgbClr val="000000"/>
                </a:solidFill>
                <a:latin typeface="Calibri" panose="020F0502020204030204" pitchFamily="34" charset="0"/>
                <a:ea typeface="Microsoft YaHei" panose="020B0503020204020204" pitchFamily="34" charset="-122"/>
              </a:defRPr>
            </a:lvl6pPr>
            <a:lvl7pPr marL="2971800" indent="-228600" eaLnBrk="0" fontAlgn="base" hangingPunct="0">
              <a:lnSpc>
                <a:spcPct val="90000"/>
              </a:lnSpc>
              <a:spcBef>
                <a:spcPts val="500"/>
              </a:spcBef>
              <a:spcAft>
                <a:spcPct val="0"/>
              </a:spcAft>
              <a:buSzPct val="100000"/>
              <a:buFont typeface="Arial" panose="020B0604020202020204" pitchFamily="34" charset="0"/>
              <a:buChar char="•"/>
              <a:defRPr>
                <a:solidFill>
                  <a:srgbClr val="000000"/>
                </a:solidFill>
                <a:latin typeface="Calibri" panose="020F0502020204030204" pitchFamily="34" charset="0"/>
                <a:ea typeface="Microsoft YaHei" panose="020B0503020204020204" pitchFamily="34" charset="-122"/>
              </a:defRPr>
            </a:lvl7pPr>
            <a:lvl8pPr marL="3429000" indent="-228600" eaLnBrk="0" fontAlgn="base" hangingPunct="0">
              <a:lnSpc>
                <a:spcPct val="90000"/>
              </a:lnSpc>
              <a:spcBef>
                <a:spcPts val="500"/>
              </a:spcBef>
              <a:spcAft>
                <a:spcPct val="0"/>
              </a:spcAft>
              <a:buSzPct val="100000"/>
              <a:buFont typeface="Arial" panose="020B0604020202020204" pitchFamily="34" charset="0"/>
              <a:buChar char="•"/>
              <a:defRPr>
                <a:solidFill>
                  <a:srgbClr val="000000"/>
                </a:solidFill>
                <a:latin typeface="Calibri" panose="020F0502020204030204" pitchFamily="34" charset="0"/>
                <a:ea typeface="Microsoft YaHei" panose="020B0503020204020204" pitchFamily="34" charset="-122"/>
              </a:defRPr>
            </a:lvl8pPr>
            <a:lvl9pPr marL="3886200" indent="-228600" eaLnBrk="0" fontAlgn="base" hangingPunct="0">
              <a:lnSpc>
                <a:spcPct val="90000"/>
              </a:lnSpc>
              <a:spcBef>
                <a:spcPts val="500"/>
              </a:spcBef>
              <a:spcAft>
                <a:spcPct val="0"/>
              </a:spcAft>
              <a:buSzPct val="100000"/>
              <a:buFont typeface="Arial" panose="020B0604020202020204" pitchFamily="34" charset="0"/>
              <a:buChar char="•"/>
              <a:defRPr>
                <a:solidFill>
                  <a:srgbClr val="000000"/>
                </a:solidFill>
                <a:latin typeface="Calibri" panose="020F0502020204030204" pitchFamily="34" charset="0"/>
                <a:ea typeface="Microsoft YaHei" panose="020B0503020204020204" pitchFamily="34" charset="-122"/>
              </a:defRPr>
            </a:lvl9pPr>
          </a:lstStyle>
          <a:p>
            <a:pPr eaLnBrk="1" hangingPunct="1">
              <a:spcBef>
                <a:spcPct val="0"/>
              </a:spcBef>
            </a:pPr>
            <a:r>
              <a:rPr lang="en-US" altLang="en-US" sz="2903">
                <a:latin typeface="Tahoma" panose="020B0604030504040204" pitchFamily="34" charset="0"/>
                <a:cs typeface="Tahoma" panose="020B0604030504040204" pitchFamily="34" charset="0"/>
              </a:rPr>
              <a:t>FCU </a:t>
            </a:r>
            <a:r>
              <a:rPr lang="sl-SI" altLang="en-US" sz="2903">
                <a:latin typeface="Tahoma" panose="020B0604030504040204" pitchFamily="34" charset="0"/>
                <a:cs typeface="Tahoma" panose="020B0604030504040204" pitchFamily="34" charset="0"/>
              </a:rPr>
              <a:t>software </a:t>
            </a:r>
            <a:r>
              <a:rPr lang="en-US" altLang="en-US" sz="2903">
                <a:latin typeface="Tahoma" panose="020B0604030504040204" pitchFamily="34" charset="0"/>
                <a:cs typeface="Tahoma" panose="020B0604030504040204" pitchFamily="34" charset="0"/>
              </a:rPr>
              <a:t>modifications</a:t>
            </a:r>
            <a:endParaRPr lang="sl-SI" altLang="en-US" sz="2903">
              <a:latin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455553533"/>
      </p:ext>
    </p:extLst>
  </p:cSld>
  <p:clrMapOvr>
    <a:masterClrMapping/>
  </p:clrMapOvr>
  <p:transition spd="slow"/>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Pravokotnik 1"/>
          <p:cNvSpPr>
            <a:spLocks noChangeArrowheads="1"/>
          </p:cNvSpPr>
          <p:nvPr/>
        </p:nvSpPr>
        <p:spPr bwMode="auto">
          <a:xfrm>
            <a:off x="1523521" y="1"/>
            <a:ext cx="9048470" cy="985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413"/>
              </a:spcBef>
              <a:defRPr sz="3200">
                <a:solidFill>
                  <a:srgbClr val="000000"/>
                </a:solidFill>
                <a:latin typeface="Liberation Sans"/>
                <a:ea typeface="Microsoft YaHei" panose="020B0503020204020204" pitchFamily="34" charset="-122"/>
                <a:cs typeface="Mangal" pitchFamily="18" charset="0"/>
              </a:defRPr>
            </a:lvl1pPr>
            <a:lvl2pPr marL="742950" indent="-285750">
              <a:lnSpc>
                <a:spcPct val="90000"/>
              </a:lnSpc>
              <a:spcBef>
                <a:spcPts val="500"/>
              </a:spcBef>
              <a:buSzPct val="100000"/>
              <a:buFont typeface="Arial" panose="020B0604020202020204" pitchFamily="34" charset="0"/>
              <a:buChar char="•"/>
              <a:defRPr sz="2400">
                <a:solidFill>
                  <a:srgbClr val="000000"/>
                </a:solidFill>
                <a:latin typeface="Calibri" panose="020F0502020204030204" pitchFamily="34" charset="0"/>
                <a:ea typeface="Microsoft YaHei" panose="020B0503020204020204" pitchFamily="34" charset="-122"/>
              </a:defRPr>
            </a:lvl2pPr>
            <a:lvl3pPr marL="1143000" indent="-228600">
              <a:lnSpc>
                <a:spcPct val="90000"/>
              </a:lnSpc>
              <a:spcBef>
                <a:spcPts val="500"/>
              </a:spcBef>
              <a:buSzPct val="100000"/>
              <a:buFont typeface="Arial" panose="020B0604020202020204" pitchFamily="34" charset="0"/>
              <a:buChar char="•"/>
              <a:defRPr sz="2000">
                <a:solidFill>
                  <a:srgbClr val="000000"/>
                </a:solidFill>
                <a:latin typeface="Calibri" panose="020F0502020204030204" pitchFamily="34" charset="0"/>
                <a:ea typeface="Microsoft YaHei" panose="020B0503020204020204" pitchFamily="34" charset="-122"/>
              </a:defRPr>
            </a:lvl3pPr>
            <a:lvl4pPr marL="1600200" indent="-228600">
              <a:lnSpc>
                <a:spcPct val="90000"/>
              </a:lnSpc>
              <a:spcBef>
                <a:spcPts val="500"/>
              </a:spcBef>
              <a:buSzPct val="100000"/>
              <a:buFont typeface="Arial" panose="020B0604020202020204" pitchFamily="34" charset="0"/>
              <a:buChar char="•"/>
              <a:defRPr>
                <a:solidFill>
                  <a:srgbClr val="000000"/>
                </a:solidFill>
                <a:latin typeface="Calibri" panose="020F0502020204030204" pitchFamily="34" charset="0"/>
                <a:ea typeface="Microsoft YaHei" panose="020B0503020204020204" pitchFamily="34" charset="-122"/>
              </a:defRPr>
            </a:lvl4pPr>
            <a:lvl5pPr marL="2057400" indent="-228600">
              <a:lnSpc>
                <a:spcPct val="90000"/>
              </a:lnSpc>
              <a:spcBef>
                <a:spcPts val="500"/>
              </a:spcBef>
              <a:buSzPct val="100000"/>
              <a:buFont typeface="Arial" panose="020B0604020202020204" pitchFamily="34" charset="0"/>
              <a:buChar char="•"/>
              <a:defRPr>
                <a:solidFill>
                  <a:srgbClr val="000000"/>
                </a:solidFill>
                <a:latin typeface="Calibri" panose="020F0502020204030204" pitchFamily="34" charset="0"/>
                <a:ea typeface="Microsoft YaHei" panose="020B0503020204020204" pitchFamily="34" charset="-122"/>
              </a:defRPr>
            </a:lvl5pPr>
            <a:lvl6pPr marL="2514600" indent="-228600" eaLnBrk="0" fontAlgn="base" hangingPunct="0">
              <a:lnSpc>
                <a:spcPct val="90000"/>
              </a:lnSpc>
              <a:spcBef>
                <a:spcPts val="500"/>
              </a:spcBef>
              <a:spcAft>
                <a:spcPct val="0"/>
              </a:spcAft>
              <a:buSzPct val="100000"/>
              <a:buFont typeface="Arial" panose="020B0604020202020204" pitchFamily="34" charset="0"/>
              <a:buChar char="•"/>
              <a:defRPr>
                <a:solidFill>
                  <a:srgbClr val="000000"/>
                </a:solidFill>
                <a:latin typeface="Calibri" panose="020F0502020204030204" pitchFamily="34" charset="0"/>
                <a:ea typeface="Microsoft YaHei" panose="020B0503020204020204" pitchFamily="34" charset="-122"/>
              </a:defRPr>
            </a:lvl6pPr>
            <a:lvl7pPr marL="2971800" indent="-228600" eaLnBrk="0" fontAlgn="base" hangingPunct="0">
              <a:lnSpc>
                <a:spcPct val="90000"/>
              </a:lnSpc>
              <a:spcBef>
                <a:spcPts val="500"/>
              </a:spcBef>
              <a:spcAft>
                <a:spcPct val="0"/>
              </a:spcAft>
              <a:buSzPct val="100000"/>
              <a:buFont typeface="Arial" panose="020B0604020202020204" pitchFamily="34" charset="0"/>
              <a:buChar char="•"/>
              <a:defRPr>
                <a:solidFill>
                  <a:srgbClr val="000000"/>
                </a:solidFill>
                <a:latin typeface="Calibri" panose="020F0502020204030204" pitchFamily="34" charset="0"/>
                <a:ea typeface="Microsoft YaHei" panose="020B0503020204020204" pitchFamily="34" charset="-122"/>
              </a:defRPr>
            </a:lvl7pPr>
            <a:lvl8pPr marL="3429000" indent="-228600" eaLnBrk="0" fontAlgn="base" hangingPunct="0">
              <a:lnSpc>
                <a:spcPct val="90000"/>
              </a:lnSpc>
              <a:spcBef>
                <a:spcPts val="500"/>
              </a:spcBef>
              <a:spcAft>
                <a:spcPct val="0"/>
              </a:spcAft>
              <a:buSzPct val="100000"/>
              <a:buFont typeface="Arial" panose="020B0604020202020204" pitchFamily="34" charset="0"/>
              <a:buChar char="•"/>
              <a:defRPr>
                <a:solidFill>
                  <a:srgbClr val="000000"/>
                </a:solidFill>
                <a:latin typeface="Calibri" panose="020F0502020204030204" pitchFamily="34" charset="0"/>
                <a:ea typeface="Microsoft YaHei" panose="020B0503020204020204" pitchFamily="34" charset="-122"/>
              </a:defRPr>
            </a:lvl8pPr>
            <a:lvl9pPr marL="3886200" indent="-228600" eaLnBrk="0" fontAlgn="base" hangingPunct="0">
              <a:lnSpc>
                <a:spcPct val="90000"/>
              </a:lnSpc>
              <a:spcBef>
                <a:spcPts val="500"/>
              </a:spcBef>
              <a:spcAft>
                <a:spcPct val="0"/>
              </a:spcAft>
              <a:buSzPct val="100000"/>
              <a:buFont typeface="Arial" panose="020B0604020202020204" pitchFamily="34" charset="0"/>
              <a:buChar char="•"/>
              <a:defRPr>
                <a:solidFill>
                  <a:srgbClr val="000000"/>
                </a:solidFill>
                <a:latin typeface="Calibri" panose="020F0502020204030204" pitchFamily="34" charset="0"/>
                <a:ea typeface="Microsoft YaHei" panose="020B0503020204020204" pitchFamily="34" charset="-122"/>
              </a:defRPr>
            </a:lvl9pPr>
          </a:lstStyle>
          <a:p>
            <a:pPr eaLnBrk="1" hangingPunct="1">
              <a:spcBef>
                <a:spcPct val="0"/>
              </a:spcBef>
            </a:pPr>
            <a:r>
              <a:rPr lang="sl-SI" altLang="en-US" sz="2903" dirty="0">
                <a:latin typeface="Tahoma" panose="020B0604030504040204" pitchFamily="34" charset="0"/>
                <a:cs typeface="Tahoma" panose="020B0604030504040204" pitchFamily="34" charset="0"/>
              </a:rPr>
              <a:t>FES</a:t>
            </a:r>
            <a:r>
              <a:rPr lang="en-US" altLang="en-US" sz="2903" dirty="0">
                <a:latin typeface="Tahoma" panose="020B0604030504040204" pitchFamily="34" charset="0"/>
                <a:cs typeface="Tahoma" panose="020B0604030504040204" pitchFamily="34" charset="0"/>
              </a:rPr>
              <a:t> Batteries</a:t>
            </a:r>
            <a:r>
              <a:rPr lang="sl-SI" altLang="en-US" sz="2903" dirty="0">
                <a:latin typeface="Tahoma" panose="020B0604030504040204" pitchFamily="34" charset="0"/>
                <a:cs typeface="Tahoma" panose="020B0604030504040204" pitchFamily="34" charset="0"/>
              </a:rPr>
              <a:t> </a:t>
            </a:r>
            <a:r>
              <a:rPr lang="en-US" altLang="en-US" sz="2903" dirty="0">
                <a:latin typeface="Tahoma" panose="020B0604030504040204" pitchFamily="34" charset="0"/>
                <a:cs typeface="Tahoma" panose="020B0604030504040204" pitchFamily="34" charset="0"/>
              </a:rPr>
              <a:t>transport/storage </a:t>
            </a:r>
            <a:r>
              <a:rPr lang="sl-SI" altLang="en-US" sz="2903" dirty="0">
                <a:latin typeface="Tahoma" panose="020B0604030504040204" pitchFamily="34" charset="0"/>
                <a:cs typeface="Tahoma" panose="020B0604030504040204" pitchFamily="34" charset="0"/>
              </a:rPr>
              <a:t>stainless steel </a:t>
            </a:r>
            <a:r>
              <a:rPr lang="en-US" altLang="en-US" sz="2903" dirty="0">
                <a:latin typeface="Tahoma" panose="020B0604030504040204" pitchFamily="34" charset="0"/>
                <a:cs typeface="Tahoma" panose="020B0604030504040204" pitchFamily="34" charset="0"/>
              </a:rPr>
              <a:t>box</a:t>
            </a:r>
            <a:r>
              <a:rPr lang="sl-SI" altLang="en-US" sz="2903" dirty="0">
                <a:latin typeface="Tahoma" panose="020B0604030504040204" pitchFamily="34" charset="0"/>
                <a:cs typeface="Tahoma" panose="020B0604030504040204" pitchFamily="34" charset="0"/>
              </a:rPr>
              <a:t> (standard equipment for new gliders)</a:t>
            </a:r>
          </a:p>
        </p:txBody>
      </p:sp>
      <p:pic>
        <p:nvPicPr>
          <p:cNvPr id="44035" name="Slika 67" descr="back view"/>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48476" y="3855285"/>
            <a:ext cx="4523515" cy="295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6" name="Slika 68" descr="../../14.2%20Photos%20of%20FES%20system/Battery%20pack/Storage%20box/For%20sending/empty.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1695" y="3848084"/>
            <a:ext cx="4304611" cy="2960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7" name="Rectangle 4"/>
          <p:cNvSpPr>
            <a:spLocks noChangeArrowheads="1"/>
          </p:cNvSpPr>
          <p:nvPr/>
        </p:nvSpPr>
        <p:spPr bwMode="auto">
          <a:xfrm>
            <a:off x="4104272" y="1467083"/>
            <a:ext cx="184731" cy="3436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ts val="1413"/>
              </a:spcBef>
              <a:defRPr sz="3200">
                <a:solidFill>
                  <a:srgbClr val="000000"/>
                </a:solidFill>
                <a:latin typeface="Liberation Sans"/>
                <a:ea typeface="Microsoft YaHei" panose="020B0503020204020204" pitchFamily="34" charset="-122"/>
                <a:cs typeface="Mangal" pitchFamily="18" charset="0"/>
              </a:defRPr>
            </a:lvl1pPr>
            <a:lvl2pPr marL="742950" indent="-285750">
              <a:lnSpc>
                <a:spcPct val="90000"/>
              </a:lnSpc>
              <a:spcBef>
                <a:spcPts val="500"/>
              </a:spcBef>
              <a:buSzPct val="100000"/>
              <a:buFont typeface="Arial" panose="020B0604020202020204" pitchFamily="34" charset="0"/>
              <a:buChar char="•"/>
              <a:defRPr sz="2400">
                <a:solidFill>
                  <a:srgbClr val="000000"/>
                </a:solidFill>
                <a:latin typeface="Calibri" panose="020F0502020204030204" pitchFamily="34" charset="0"/>
                <a:ea typeface="Microsoft YaHei" panose="020B0503020204020204" pitchFamily="34" charset="-122"/>
              </a:defRPr>
            </a:lvl2pPr>
            <a:lvl3pPr marL="1143000" indent="-228600">
              <a:lnSpc>
                <a:spcPct val="90000"/>
              </a:lnSpc>
              <a:spcBef>
                <a:spcPts val="500"/>
              </a:spcBef>
              <a:buSzPct val="100000"/>
              <a:buFont typeface="Arial" panose="020B0604020202020204" pitchFamily="34" charset="0"/>
              <a:buChar char="•"/>
              <a:defRPr sz="2000">
                <a:solidFill>
                  <a:srgbClr val="000000"/>
                </a:solidFill>
                <a:latin typeface="Calibri" panose="020F0502020204030204" pitchFamily="34" charset="0"/>
                <a:ea typeface="Microsoft YaHei" panose="020B0503020204020204" pitchFamily="34" charset="-122"/>
              </a:defRPr>
            </a:lvl3pPr>
            <a:lvl4pPr marL="1600200" indent="-228600">
              <a:lnSpc>
                <a:spcPct val="90000"/>
              </a:lnSpc>
              <a:spcBef>
                <a:spcPts val="500"/>
              </a:spcBef>
              <a:buSzPct val="100000"/>
              <a:buFont typeface="Arial" panose="020B0604020202020204" pitchFamily="34" charset="0"/>
              <a:buChar char="•"/>
              <a:defRPr>
                <a:solidFill>
                  <a:srgbClr val="000000"/>
                </a:solidFill>
                <a:latin typeface="Calibri" panose="020F0502020204030204" pitchFamily="34" charset="0"/>
                <a:ea typeface="Microsoft YaHei" panose="020B0503020204020204" pitchFamily="34" charset="-122"/>
              </a:defRPr>
            </a:lvl4pPr>
            <a:lvl5pPr marL="2057400" indent="-228600">
              <a:lnSpc>
                <a:spcPct val="90000"/>
              </a:lnSpc>
              <a:spcBef>
                <a:spcPts val="500"/>
              </a:spcBef>
              <a:buSzPct val="100000"/>
              <a:buFont typeface="Arial" panose="020B0604020202020204" pitchFamily="34" charset="0"/>
              <a:buChar char="•"/>
              <a:defRPr>
                <a:solidFill>
                  <a:srgbClr val="000000"/>
                </a:solidFill>
                <a:latin typeface="Calibri" panose="020F0502020204030204" pitchFamily="34" charset="0"/>
                <a:ea typeface="Microsoft YaHei" panose="020B0503020204020204" pitchFamily="34" charset="-122"/>
              </a:defRPr>
            </a:lvl5pPr>
            <a:lvl6pPr marL="2514600" indent="-228600" eaLnBrk="0" fontAlgn="base" hangingPunct="0">
              <a:lnSpc>
                <a:spcPct val="90000"/>
              </a:lnSpc>
              <a:spcBef>
                <a:spcPts val="500"/>
              </a:spcBef>
              <a:spcAft>
                <a:spcPct val="0"/>
              </a:spcAft>
              <a:buSzPct val="100000"/>
              <a:buFont typeface="Arial" panose="020B0604020202020204" pitchFamily="34" charset="0"/>
              <a:buChar char="•"/>
              <a:defRPr>
                <a:solidFill>
                  <a:srgbClr val="000000"/>
                </a:solidFill>
                <a:latin typeface="Calibri" panose="020F0502020204030204" pitchFamily="34" charset="0"/>
                <a:ea typeface="Microsoft YaHei" panose="020B0503020204020204" pitchFamily="34" charset="-122"/>
              </a:defRPr>
            </a:lvl6pPr>
            <a:lvl7pPr marL="2971800" indent="-228600" eaLnBrk="0" fontAlgn="base" hangingPunct="0">
              <a:lnSpc>
                <a:spcPct val="90000"/>
              </a:lnSpc>
              <a:spcBef>
                <a:spcPts val="500"/>
              </a:spcBef>
              <a:spcAft>
                <a:spcPct val="0"/>
              </a:spcAft>
              <a:buSzPct val="100000"/>
              <a:buFont typeface="Arial" panose="020B0604020202020204" pitchFamily="34" charset="0"/>
              <a:buChar char="•"/>
              <a:defRPr>
                <a:solidFill>
                  <a:srgbClr val="000000"/>
                </a:solidFill>
                <a:latin typeface="Calibri" panose="020F0502020204030204" pitchFamily="34" charset="0"/>
                <a:ea typeface="Microsoft YaHei" panose="020B0503020204020204" pitchFamily="34" charset="-122"/>
              </a:defRPr>
            </a:lvl7pPr>
            <a:lvl8pPr marL="3429000" indent="-228600" eaLnBrk="0" fontAlgn="base" hangingPunct="0">
              <a:lnSpc>
                <a:spcPct val="90000"/>
              </a:lnSpc>
              <a:spcBef>
                <a:spcPts val="500"/>
              </a:spcBef>
              <a:spcAft>
                <a:spcPct val="0"/>
              </a:spcAft>
              <a:buSzPct val="100000"/>
              <a:buFont typeface="Arial" panose="020B0604020202020204" pitchFamily="34" charset="0"/>
              <a:buChar char="•"/>
              <a:defRPr>
                <a:solidFill>
                  <a:srgbClr val="000000"/>
                </a:solidFill>
                <a:latin typeface="Calibri" panose="020F0502020204030204" pitchFamily="34" charset="0"/>
                <a:ea typeface="Microsoft YaHei" panose="020B0503020204020204" pitchFamily="34" charset="-122"/>
              </a:defRPr>
            </a:lvl8pPr>
            <a:lvl9pPr marL="3886200" indent="-228600" eaLnBrk="0" fontAlgn="base" hangingPunct="0">
              <a:lnSpc>
                <a:spcPct val="90000"/>
              </a:lnSpc>
              <a:spcBef>
                <a:spcPts val="500"/>
              </a:spcBef>
              <a:spcAft>
                <a:spcPct val="0"/>
              </a:spcAft>
              <a:buSzPct val="100000"/>
              <a:buFont typeface="Arial" panose="020B0604020202020204" pitchFamily="34" charset="0"/>
              <a:buChar char="•"/>
              <a:defRPr>
                <a:solidFill>
                  <a:srgbClr val="000000"/>
                </a:solidFill>
                <a:latin typeface="Calibri" panose="020F0502020204030204" pitchFamily="34" charset="0"/>
                <a:ea typeface="Microsoft YaHei" panose="020B0503020204020204" pitchFamily="34" charset="-122"/>
              </a:defRPr>
            </a:lvl9pPr>
          </a:lstStyle>
          <a:p>
            <a:pPr eaLnBrk="1" hangingPunct="1">
              <a:spcBef>
                <a:spcPct val="0"/>
              </a:spcBef>
            </a:pPr>
            <a:endParaRPr lang="sl-SI" altLang="en-US" sz="1633">
              <a:latin typeface="Calibri" panose="020F0502020204030204" pitchFamily="34" charset="0"/>
            </a:endParaRPr>
          </a:p>
        </p:txBody>
      </p:sp>
      <p:sp>
        <p:nvSpPr>
          <p:cNvPr id="44038" name="Rectangle 5"/>
          <p:cNvSpPr>
            <a:spLocks noChangeArrowheads="1"/>
          </p:cNvSpPr>
          <p:nvPr/>
        </p:nvSpPr>
        <p:spPr bwMode="auto">
          <a:xfrm>
            <a:off x="4104272" y="1881846"/>
            <a:ext cx="184731" cy="3436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ts val="1413"/>
              </a:spcBef>
              <a:defRPr sz="3200">
                <a:solidFill>
                  <a:srgbClr val="000000"/>
                </a:solidFill>
                <a:latin typeface="Liberation Sans"/>
                <a:ea typeface="Microsoft YaHei" panose="020B0503020204020204" pitchFamily="34" charset="-122"/>
                <a:cs typeface="Mangal" pitchFamily="18" charset="0"/>
              </a:defRPr>
            </a:lvl1pPr>
            <a:lvl2pPr marL="742950" indent="-285750">
              <a:lnSpc>
                <a:spcPct val="90000"/>
              </a:lnSpc>
              <a:spcBef>
                <a:spcPts val="500"/>
              </a:spcBef>
              <a:buSzPct val="100000"/>
              <a:buFont typeface="Arial" panose="020B0604020202020204" pitchFamily="34" charset="0"/>
              <a:buChar char="•"/>
              <a:defRPr sz="2400">
                <a:solidFill>
                  <a:srgbClr val="000000"/>
                </a:solidFill>
                <a:latin typeface="Calibri" panose="020F0502020204030204" pitchFamily="34" charset="0"/>
                <a:ea typeface="Microsoft YaHei" panose="020B0503020204020204" pitchFamily="34" charset="-122"/>
              </a:defRPr>
            </a:lvl2pPr>
            <a:lvl3pPr marL="1143000" indent="-228600">
              <a:lnSpc>
                <a:spcPct val="90000"/>
              </a:lnSpc>
              <a:spcBef>
                <a:spcPts val="500"/>
              </a:spcBef>
              <a:buSzPct val="100000"/>
              <a:buFont typeface="Arial" panose="020B0604020202020204" pitchFamily="34" charset="0"/>
              <a:buChar char="•"/>
              <a:defRPr sz="2000">
                <a:solidFill>
                  <a:srgbClr val="000000"/>
                </a:solidFill>
                <a:latin typeface="Calibri" panose="020F0502020204030204" pitchFamily="34" charset="0"/>
                <a:ea typeface="Microsoft YaHei" panose="020B0503020204020204" pitchFamily="34" charset="-122"/>
              </a:defRPr>
            </a:lvl3pPr>
            <a:lvl4pPr marL="1600200" indent="-228600">
              <a:lnSpc>
                <a:spcPct val="90000"/>
              </a:lnSpc>
              <a:spcBef>
                <a:spcPts val="500"/>
              </a:spcBef>
              <a:buSzPct val="100000"/>
              <a:buFont typeface="Arial" panose="020B0604020202020204" pitchFamily="34" charset="0"/>
              <a:buChar char="•"/>
              <a:defRPr>
                <a:solidFill>
                  <a:srgbClr val="000000"/>
                </a:solidFill>
                <a:latin typeface="Calibri" panose="020F0502020204030204" pitchFamily="34" charset="0"/>
                <a:ea typeface="Microsoft YaHei" panose="020B0503020204020204" pitchFamily="34" charset="-122"/>
              </a:defRPr>
            </a:lvl4pPr>
            <a:lvl5pPr marL="2057400" indent="-228600">
              <a:lnSpc>
                <a:spcPct val="90000"/>
              </a:lnSpc>
              <a:spcBef>
                <a:spcPts val="500"/>
              </a:spcBef>
              <a:buSzPct val="100000"/>
              <a:buFont typeface="Arial" panose="020B0604020202020204" pitchFamily="34" charset="0"/>
              <a:buChar char="•"/>
              <a:defRPr>
                <a:solidFill>
                  <a:srgbClr val="000000"/>
                </a:solidFill>
                <a:latin typeface="Calibri" panose="020F0502020204030204" pitchFamily="34" charset="0"/>
                <a:ea typeface="Microsoft YaHei" panose="020B0503020204020204" pitchFamily="34" charset="-122"/>
              </a:defRPr>
            </a:lvl5pPr>
            <a:lvl6pPr marL="2514600" indent="-228600" eaLnBrk="0" fontAlgn="base" hangingPunct="0">
              <a:lnSpc>
                <a:spcPct val="90000"/>
              </a:lnSpc>
              <a:spcBef>
                <a:spcPts val="500"/>
              </a:spcBef>
              <a:spcAft>
                <a:spcPct val="0"/>
              </a:spcAft>
              <a:buSzPct val="100000"/>
              <a:buFont typeface="Arial" panose="020B0604020202020204" pitchFamily="34" charset="0"/>
              <a:buChar char="•"/>
              <a:defRPr>
                <a:solidFill>
                  <a:srgbClr val="000000"/>
                </a:solidFill>
                <a:latin typeface="Calibri" panose="020F0502020204030204" pitchFamily="34" charset="0"/>
                <a:ea typeface="Microsoft YaHei" panose="020B0503020204020204" pitchFamily="34" charset="-122"/>
              </a:defRPr>
            </a:lvl6pPr>
            <a:lvl7pPr marL="2971800" indent="-228600" eaLnBrk="0" fontAlgn="base" hangingPunct="0">
              <a:lnSpc>
                <a:spcPct val="90000"/>
              </a:lnSpc>
              <a:spcBef>
                <a:spcPts val="500"/>
              </a:spcBef>
              <a:spcAft>
                <a:spcPct val="0"/>
              </a:spcAft>
              <a:buSzPct val="100000"/>
              <a:buFont typeface="Arial" panose="020B0604020202020204" pitchFamily="34" charset="0"/>
              <a:buChar char="•"/>
              <a:defRPr>
                <a:solidFill>
                  <a:srgbClr val="000000"/>
                </a:solidFill>
                <a:latin typeface="Calibri" panose="020F0502020204030204" pitchFamily="34" charset="0"/>
                <a:ea typeface="Microsoft YaHei" panose="020B0503020204020204" pitchFamily="34" charset="-122"/>
              </a:defRPr>
            </a:lvl7pPr>
            <a:lvl8pPr marL="3429000" indent="-228600" eaLnBrk="0" fontAlgn="base" hangingPunct="0">
              <a:lnSpc>
                <a:spcPct val="90000"/>
              </a:lnSpc>
              <a:spcBef>
                <a:spcPts val="500"/>
              </a:spcBef>
              <a:spcAft>
                <a:spcPct val="0"/>
              </a:spcAft>
              <a:buSzPct val="100000"/>
              <a:buFont typeface="Arial" panose="020B0604020202020204" pitchFamily="34" charset="0"/>
              <a:buChar char="•"/>
              <a:defRPr>
                <a:solidFill>
                  <a:srgbClr val="000000"/>
                </a:solidFill>
                <a:latin typeface="Calibri" panose="020F0502020204030204" pitchFamily="34" charset="0"/>
                <a:ea typeface="Microsoft YaHei" panose="020B0503020204020204" pitchFamily="34" charset="-122"/>
              </a:defRPr>
            </a:lvl8pPr>
            <a:lvl9pPr marL="3886200" indent="-228600" eaLnBrk="0" fontAlgn="base" hangingPunct="0">
              <a:lnSpc>
                <a:spcPct val="90000"/>
              </a:lnSpc>
              <a:spcBef>
                <a:spcPts val="500"/>
              </a:spcBef>
              <a:spcAft>
                <a:spcPct val="0"/>
              </a:spcAft>
              <a:buSzPct val="100000"/>
              <a:buFont typeface="Arial" panose="020B0604020202020204" pitchFamily="34" charset="0"/>
              <a:buChar char="•"/>
              <a:defRPr>
                <a:solidFill>
                  <a:srgbClr val="000000"/>
                </a:solidFill>
                <a:latin typeface="Calibri" panose="020F0502020204030204" pitchFamily="34" charset="0"/>
                <a:ea typeface="Microsoft YaHei" panose="020B0503020204020204" pitchFamily="34" charset="-122"/>
              </a:defRPr>
            </a:lvl9pPr>
          </a:lstStyle>
          <a:p>
            <a:pPr eaLnBrk="1" hangingPunct="1">
              <a:spcBef>
                <a:spcPct val="0"/>
              </a:spcBef>
            </a:pPr>
            <a:endParaRPr lang="sl-SI" altLang="en-US" sz="1633">
              <a:latin typeface="Calibri" panose="020F0502020204030204" pitchFamily="34" charset="0"/>
            </a:endParaRPr>
          </a:p>
        </p:txBody>
      </p:sp>
      <p:pic>
        <p:nvPicPr>
          <p:cNvPr id="44039" name="Slika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51695" y="1009547"/>
            <a:ext cx="4304611" cy="27290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40" name="Slika 10"/>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54237" y="999465"/>
            <a:ext cx="4524955" cy="27305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28392462"/>
      </p:ext>
    </p:extLst>
  </p:cSld>
  <p:clrMapOvr>
    <a:masterClrMapping/>
  </p:clrMapOvr>
  <p:transition spd="slow"/>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0" y="751344"/>
            <a:ext cx="6096000" cy="5355312"/>
          </a:xfrm>
          <a:prstGeom prst="rect">
            <a:avLst/>
          </a:prstGeom>
        </p:spPr>
        <p:txBody>
          <a:bodyPr>
            <a:spAutoFit/>
          </a:bodyPr>
          <a:lstStyle/>
          <a:p>
            <a:r>
              <a:rPr lang="en-US" dirty="0"/>
              <a:t>JSC "SPORTINĖ AVIACIJA IR KO"</a:t>
            </a:r>
          </a:p>
          <a:p>
            <a:r>
              <a:rPr lang="en-US" dirty="0"/>
              <a:t> </a:t>
            </a:r>
          </a:p>
          <a:p>
            <a:br>
              <a:rPr lang="en-US" dirty="0"/>
            </a:br>
            <a:r>
              <a:rPr lang="en-US" dirty="0"/>
              <a:t>        Lithuanian Aviation Plant (now JSC "Sportinė </a:t>
            </a:r>
            <a:r>
              <a:rPr lang="en-US" dirty="0" err="1"/>
              <a:t>aviacija</a:t>
            </a:r>
            <a:r>
              <a:rPr lang="en-US" dirty="0"/>
              <a:t> ir Ko") was established in 1969. At the time, it was (and still is) the only company in the Baltic States designing, manufacturing and repair</a:t>
            </a:r>
            <a:r>
              <a:rPr lang="lt-LT" dirty="0" err="1"/>
              <a:t>ing</a:t>
            </a:r>
            <a:r>
              <a:rPr lang="en-US" dirty="0"/>
              <a:t> gliders and powered gliders.</a:t>
            </a:r>
            <a:br>
              <a:rPr lang="en-US" dirty="0"/>
            </a:br>
            <a:br>
              <a:rPr lang="en-US" dirty="0"/>
            </a:br>
            <a:r>
              <a:rPr lang="en-US" dirty="0"/>
              <a:t>          Aircraft Factory establishment was based on the old traditions of gliding and long lasting tradition in gliders and aircraft designs in Lithuania.</a:t>
            </a:r>
            <a:br>
              <a:rPr lang="en-US" dirty="0"/>
            </a:br>
            <a:br>
              <a:rPr lang="en-US" dirty="0"/>
            </a:br>
            <a:r>
              <a:rPr lang="en-US" dirty="0"/>
              <a:t>          The first composite glider BK-7 "</a:t>
            </a:r>
            <a:r>
              <a:rPr lang="en-US" dirty="0" err="1"/>
              <a:t>Lietuva</a:t>
            </a:r>
            <a:r>
              <a:rPr lang="en-US" dirty="0"/>
              <a:t>" was built in 1972 and maiden flight took place in December. This glider has become the basis for future aircraft design.</a:t>
            </a:r>
          </a:p>
          <a:p>
            <a:r>
              <a:rPr lang="en-US" dirty="0"/>
              <a:t> </a:t>
            </a:r>
          </a:p>
          <a:p>
            <a:r>
              <a:rPr lang="en-US" dirty="0"/>
              <a:t>Over 20 different types and modifications of gliders and motor gliders have been designed, built and tested in the history of the plant. </a:t>
            </a:r>
          </a:p>
        </p:txBody>
      </p:sp>
    </p:spTree>
    <p:extLst>
      <p:ext uri="{BB962C8B-B14F-4D97-AF65-F5344CB8AC3E}">
        <p14:creationId xmlns:p14="http://schemas.microsoft.com/office/powerpoint/2010/main" val="315182276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Slika 3" descr="20170525_13160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58895" y="597664"/>
            <a:ext cx="5246471" cy="29278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59" name="Rectangle 4"/>
          <p:cNvSpPr>
            <a:spLocks noChangeArrowheads="1"/>
          </p:cNvSpPr>
          <p:nvPr/>
        </p:nvSpPr>
        <p:spPr bwMode="auto">
          <a:xfrm>
            <a:off x="1523521" y="19592"/>
            <a:ext cx="8143191" cy="7903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ts val="1413"/>
              </a:spcBef>
              <a:defRPr sz="3200">
                <a:solidFill>
                  <a:srgbClr val="000000"/>
                </a:solidFill>
                <a:latin typeface="Liberation Sans"/>
                <a:ea typeface="Microsoft YaHei" panose="020B0503020204020204" pitchFamily="34" charset="-122"/>
                <a:cs typeface="Mangal" pitchFamily="18" charset="0"/>
              </a:defRPr>
            </a:lvl1pPr>
            <a:lvl2pPr marL="742950" indent="-285750">
              <a:lnSpc>
                <a:spcPct val="90000"/>
              </a:lnSpc>
              <a:spcBef>
                <a:spcPts val="500"/>
              </a:spcBef>
              <a:buSzPct val="100000"/>
              <a:buFont typeface="Arial" panose="020B0604020202020204" pitchFamily="34" charset="0"/>
              <a:buChar char="•"/>
              <a:defRPr sz="2400">
                <a:solidFill>
                  <a:srgbClr val="000000"/>
                </a:solidFill>
                <a:latin typeface="Calibri" panose="020F0502020204030204" pitchFamily="34" charset="0"/>
                <a:ea typeface="Microsoft YaHei" panose="020B0503020204020204" pitchFamily="34" charset="-122"/>
              </a:defRPr>
            </a:lvl2pPr>
            <a:lvl3pPr marL="1143000" indent="-228600">
              <a:lnSpc>
                <a:spcPct val="90000"/>
              </a:lnSpc>
              <a:spcBef>
                <a:spcPts val="500"/>
              </a:spcBef>
              <a:buSzPct val="100000"/>
              <a:buFont typeface="Arial" panose="020B0604020202020204" pitchFamily="34" charset="0"/>
              <a:buChar char="•"/>
              <a:defRPr sz="2000">
                <a:solidFill>
                  <a:srgbClr val="000000"/>
                </a:solidFill>
                <a:latin typeface="Calibri" panose="020F0502020204030204" pitchFamily="34" charset="0"/>
                <a:ea typeface="Microsoft YaHei" panose="020B0503020204020204" pitchFamily="34" charset="-122"/>
              </a:defRPr>
            </a:lvl3pPr>
            <a:lvl4pPr marL="1600200" indent="-228600">
              <a:lnSpc>
                <a:spcPct val="90000"/>
              </a:lnSpc>
              <a:spcBef>
                <a:spcPts val="500"/>
              </a:spcBef>
              <a:buSzPct val="100000"/>
              <a:buFont typeface="Arial" panose="020B0604020202020204" pitchFamily="34" charset="0"/>
              <a:buChar char="•"/>
              <a:defRPr>
                <a:solidFill>
                  <a:srgbClr val="000000"/>
                </a:solidFill>
                <a:latin typeface="Calibri" panose="020F0502020204030204" pitchFamily="34" charset="0"/>
                <a:ea typeface="Microsoft YaHei" panose="020B0503020204020204" pitchFamily="34" charset="-122"/>
              </a:defRPr>
            </a:lvl4pPr>
            <a:lvl5pPr marL="2057400" indent="-228600">
              <a:lnSpc>
                <a:spcPct val="90000"/>
              </a:lnSpc>
              <a:spcBef>
                <a:spcPts val="500"/>
              </a:spcBef>
              <a:buSzPct val="100000"/>
              <a:buFont typeface="Arial" panose="020B0604020202020204" pitchFamily="34" charset="0"/>
              <a:buChar char="•"/>
              <a:defRPr>
                <a:solidFill>
                  <a:srgbClr val="000000"/>
                </a:solidFill>
                <a:latin typeface="Calibri" panose="020F0502020204030204" pitchFamily="34" charset="0"/>
                <a:ea typeface="Microsoft YaHei" panose="020B0503020204020204" pitchFamily="34" charset="-122"/>
              </a:defRPr>
            </a:lvl5pPr>
            <a:lvl6pPr marL="2514600" indent="-228600" eaLnBrk="0" fontAlgn="base" hangingPunct="0">
              <a:lnSpc>
                <a:spcPct val="90000"/>
              </a:lnSpc>
              <a:spcBef>
                <a:spcPts val="500"/>
              </a:spcBef>
              <a:spcAft>
                <a:spcPct val="0"/>
              </a:spcAft>
              <a:buSzPct val="100000"/>
              <a:buFont typeface="Arial" panose="020B0604020202020204" pitchFamily="34" charset="0"/>
              <a:buChar char="•"/>
              <a:defRPr>
                <a:solidFill>
                  <a:srgbClr val="000000"/>
                </a:solidFill>
                <a:latin typeface="Calibri" panose="020F0502020204030204" pitchFamily="34" charset="0"/>
                <a:ea typeface="Microsoft YaHei" panose="020B0503020204020204" pitchFamily="34" charset="-122"/>
              </a:defRPr>
            </a:lvl6pPr>
            <a:lvl7pPr marL="2971800" indent="-228600" eaLnBrk="0" fontAlgn="base" hangingPunct="0">
              <a:lnSpc>
                <a:spcPct val="90000"/>
              </a:lnSpc>
              <a:spcBef>
                <a:spcPts val="500"/>
              </a:spcBef>
              <a:spcAft>
                <a:spcPct val="0"/>
              </a:spcAft>
              <a:buSzPct val="100000"/>
              <a:buFont typeface="Arial" panose="020B0604020202020204" pitchFamily="34" charset="0"/>
              <a:buChar char="•"/>
              <a:defRPr>
                <a:solidFill>
                  <a:srgbClr val="000000"/>
                </a:solidFill>
                <a:latin typeface="Calibri" panose="020F0502020204030204" pitchFamily="34" charset="0"/>
                <a:ea typeface="Microsoft YaHei" panose="020B0503020204020204" pitchFamily="34" charset="-122"/>
              </a:defRPr>
            </a:lvl7pPr>
            <a:lvl8pPr marL="3429000" indent="-228600" eaLnBrk="0" fontAlgn="base" hangingPunct="0">
              <a:lnSpc>
                <a:spcPct val="90000"/>
              </a:lnSpc>
              <a:spcBef>
                <a:spcPts val="500"/>
              </a:spcBef>
              <a:spcAft>
                <a:spcPct val="0"/>
              </a:spcAft>
              <a:buSzPct val="100000"/>
              <a:buFont typeface="Arial" panose="020B0604020202020204" pitchFamily="34" charset="0"/>
              <a:buChar char="•"/>
              <a:defRPr>
                <a:solidFill>
                  <a:srgbClr val="000000"/>
                </a:solidFill>
                <a:latin typeface="Calibri" panose="020F0502020204030204" pitchFamily="34" charset="0"/>
                <a:ea typeface="Microsoft YaHei" panose="020B0503020204020204" pitchFamily="34" charset="-122"/>
              </a:defRPr>
            </a:lvl8pPr>
            <a:lvl9pPr marL="3886200" indent="-228600" eaLnBrk="0" fontAlgn="base" hangingPunct="0">
              <a:lnSpc>
                <a:spcPct val="90000"/>
              </a:lnSpc>
              <a:spcBef>
                <a:spcPts val="500"/>
              </a:spcBef>
              <a:spcAft>
                <a:spcPct val="0"/>
              </a:spcAft>
              <a:buSzPct val="100000"/>
              <a:buFont typeface="Arial" panose="020B0604020202020204" pitchFamily="34" charset="0"/>
              <a:buChar char="•"/>
              <a:defRPr>
                <a:solidFill>
                  <a:srgbClr val="000000"/>
                </a:solidFill>
                <a:latin typeface="Calibri" panose="020F0502020204030204" pitchFamily="34" charset="0"/>
                <a:ea typeface="Microsoft YaHei" panose="020B0503020204020204" pitchFamily="34" charset="-122"/>
              </a:defRPr>
            </a:lvl9pPr>
          </a:lstStyle>
          <a:p>
            <a:pPr eaLnBrk="1">
              <a:spcBef>
                <a:spcPct val="0"/>
              </a:spcBef>
            </a:pPr>
            <a:r>
              <a:rPr lang="en-GB" altLang="en-US" sz="2903">
                <a:latin typeface="Tahoma" panose="020B0604030504040204" pitchFamily="34" charset="0"/>
                <a:cs typeface="Tahoma" panose="020B0604030504040204" pitchFamily="34" charset="0"/>
              </a:rPr>
              <a:t>FES discharging assistant</a:t>
            </a:r>
            <a:r>
              <a:rPr lang="sl-SI" altLang="en-US" sz="2903">
                <a:latin typeface="Tahoma" panose="020B0604030504040204" pitchFamily="34" charset="0"/>
                <a:cs typeface="Tahoma" panose="020B0604030504040204" pitchFamily="34" charset="0"/>
              </a:rPr>
              <a:t> (standard equipment)</a:t>
            </a:r>
            <a:r>
              <a:rPr lang="en-GB" altLang="en-US" sz="2903">
                <a:latin typeface="Tahoma" panose="020B0604030504040204" pitchFamily="34" charset="0"/>
                <a:cs typeface="Tahoma" panose="020B0604030504040204" pitchFamily="34" charset="0"/>
              </a:rPr>
              <a:t> </a:t>
            </a:r>
            <a:endParaRPr lang="sl-SI" altLang="en-US" sz="2903">
              <a:latin typeface="Tahoma" panose="020B0604030504040204" pitchFamily="34" charset="0"/>
              <a:cs typeface="Tahoma" panose="020B0604030504040204" pitchFamily="34" charset="0"/>
            </a:endParaRPr>
          </a:p>
          <a:p>
            <a:pPr eaLnBrk="1">
              <a:spcBef>
                <a:spcPct val="0"/>
              </a:spcBef>
            </a:pPr>
            <a:endParaRPr lang="sl-SI" altLang="en-US" sz="1633">
              <a:latin typeface="Arial" panose="020B0604020202020204" pitchFamily="34" charset="0"/>
              <a:ea typeface="等线" pitchFamily="2" charset="-122"/>
            </a:endParaRPr>
          </a:p>
        </p:txBody>
      </p:sp>
      <p:pic>
        <p:nvPicPr>
          <p:cNvPr id="45060" name="Picture 2" descr="20170525_124050"/>
          <p:cNvPicPr>
            <a:picLocks noChangeAspect="1" noChangeArrowheads="1"/>
          </p:cNvPicPr>
          <p:nvPr/>
        </p:nvPicPr>
        <p:blipFill>
          <a:blip r:embed="rId3" cstate="print">
            <a:extLst>
              <a:ext uri="{28A0092B-C50C-407E-A947-70E740481C1C}">
                <a14:useLocalDpi xmlns:a14="http://schemas.microsoft.com/office/drawing/2010/main" val="0"/>
              </a:ext>
            </a:extLst>
          </a:blip>
          <a:srcRect t="-2"/>
          <a:stretch>
            <a:fillRect/>
          </a:stretch>
        </p:blipFill>
        <p:spPr bwMode="auto">
          <a:xfrm>
            <a:off x="1664655" y="3660865"/>
            <a:ext cx="5247911" cy="30675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92272897"/>
      </p:ext>
    </p:extLst>
  </p:cSld>
  <p:clrMapOvr>
    <a:masterClrMapping/>
  </p:clrMapOvr>
  <p:transition spd="slow"/>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Slika 31" descr="Rescue car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51695" y="613505"/>
            <a:ext cx="5301196" cy="6100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3" name="Rectangle 3"/>
          <p:cNvSpPr>
            <a:spLocks noChangeArrowheads="1"/>
          </p:cNvSpPr>
          <p:nvPr/>
        </p:nvSpPr>
        <p:spPr bwMode="auto">
          <a:xfrm>
            <a:off x="1523521" y="35572"/>
            <a:ext cx="184731" cy="3436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ts val="1413"/>
              </a:spcBef>
              <a:defRPr sz="3200">
                <a:solidFill>
                  <a:srgbClr val="000000"/>
                </a:solidFill>
                <a:latin typeface="Liberation Sans"/>
                <a:ea typeface="Microsoft YaHei" panose="020B0503020204020204" pitchFamily="34" charset="-122"/>
                <a:cs typeface="Mangal" pitchFamily="18" charset="0"/>
              </a:defRPr>
            </a:lvl1pPr>
            <a:lvl2pPr marL="742950" indent="-285750">
              <a:lnSpc>
                <a:spcPct val="90000"/>
              </a:lnSpc>
              <a:spcBef>
                <a:spcPts val="500"/>
              </a:spcBef>
              <a:buSzPct val="100000"/>
              <a:buFont typeface="Arial" panose="020B0604020202020204" pitchFamily="34" charset="0"/>
              <a:buChar char="•"/>
              <a:defRPr sz="2400">
                <a:solidFill>
                  <a:srgbClr val="000000"/>
                </a:solidFill>
                <a:latin typeface="Calibri" panose="020F0502020204030204" pitchFamily="34" charset="0"/>
                <a:ea typeface="Microsoft YaHei" panose="020B0503020204020204" pitchFamily="34" charset="-122"/>
              </a:defRPr>
            </a:lvl2pPr>
            <a:lvl3pPr marL="1143000" indent="-228600">
              <a:lnSpc>
                <a:spcPct val="90000"/>
              </a:lnSpc>
              <a:spcBef>
                <a:spcPts val="500"/>
              </a:spcBef>
              <a:buSzPct val="100000"/>
              <a:buFont typeface="Arial" panose="020B0604020202020204" pitchFamily="34" charset="0"/>
              <a:buChar char="•"/>
              <a:defRPr sz="2000">
                <a:solidFill>
                  <a:srgbClr val="000000"/>
                </a:solidFill>
                <a:latin typeface="Calibri" panose="020F0502020204030204" pitchFamily="34" charset="0"/>
                <a:ea typeface="Microsoft YaHei" panose="020B0503020204020204" pitchFamily="34" charset="-122"/>
              </a:defRPr>
            </a:lvl3pPr>
            <a:lvl4pPr marL="1600200" indent="-228600">
              <a:lnSpc>
                <a:spcPct val="90000"/>
              </a:lnSpc>
              <a:spcBef>
                <a:spcPts val="500"/>
              </a:spcBef>
              <a:buSzPct val="100000"/>
              <a:buFont typeface="Arial" panose="020B0604020202020204" pitchFamily="34" charset="0"/>
              <a:buChar char="•"/>
              <a:defRPr>
                <a:solidFill>
                  <a:srgbClr val="000000"/>
                </a:solidFill>
                <a:latin typeface="Calibri" panose="020F0502020204030204" pitchFamily="34" charset="0"/>
                <a:ea typeface="Microsoft YaHei" panose="020B0503020204020204" pitchFamily="34" charset="-122"/>
              </a:defRPr>
            </a:lvl4pPr>
            <a:lvl5pPr marL="2057400" indent="-228600">
              <a:lnSpc>
                <a:spcPct val="90000"/>
              </a:lnSpc>
              <a:spcBef>
                <a:spcPts val="500"/>
              </a:spcBef>
              <a:buSzPct val="100000"/>
              <a:buFont typeface="Arial" panose="020B0604020202020204" pitchFamily="34" charset="0"/>
              <a:buChar char="•"/>
              <a:defRPr>
                <a:solidFill>
                  <a:srgbClr val="000000"/>
                </a:solidFill>
                <a:latin typeface="Calibri" panose="020F0502020204030204" pitchFamily="34" charset="0"/>
                <a:ea typeface="Microsoft YaHei" panose="020B0503020204020204" pitchFamily="34" charset="-122"/>
              </a:defRPr>
            </a:lvl5pPr>
            <a:lvl6pPr marL="2514600" indent="-228600" eaLnBrk="0" fontAlgn="base" hangingPunct="0">
              <a:lnSpc>
                <a:spcPct val="90000"/>
              </a:lnSpc>
              <a:spcBef>
                <a:spcPts val="500"/>
              </a:spcBef>
              <a:spcAft>
                <a:spcPct val="0"/>
              </a:spcAft>
              <a:buSzPct val="100000"/>
              <a:buFont typeface="Arial" panose="020B0604020202020204" pitchFamily="34" charset="0"/>
              <a:buChar char="•"/>
              <a:defRPr>
                <a:solidFill>
                  <a:srgbClr val="000000"/>
                </a:solidFill>
                <a:latin typeface="Calibri" panose="020F0502020204030204" pitchFamily="34" charset="0"/>
                <a:ea typeface="Microsoft YaHei" panose="020B0503020204020204" pitchFamily="34" charset="-122"/>
              </a:defRPr>
            </a:lvl6pPr>
            <a:lvl7pPr marL="2971800" indent="-228600" eaLnBrk="0" fontAlgn="base" hangingPunct="0">
              <a:lnSpc>
                <a:spcPct val="90000"/>
              </a:lnSpc>
              <a:spcBef>
                <a:spcPts val="500"/>
              </a:spcBef>
              <a:spcAft>
                <a:spcPct val="0"/>
              </a:spcAft>
              <a:buSzPct val="100000"/>
              <a:buFont typeface="Arial" panose="020B0604020202020204" pitchFamily="34" charset="0"/>
              <a:buChar char="•"/>
              <a:defRPr>
                <a:solidFill>
                  <a:srgbClr val="000000"/>
                </a:solidFill>
                <a:latin typeface="Calibri" panose="020F0502020204030204" pitchFamily="34" charset="0"/>
                <a:ea typeface="Microsoft YaHei" panose="020B0503020204020204" pitchFamily="34" charset="-122"/>
              </a:defRPr>
            </a:lvl7pPr>
            <a:lvl8pPr marL="3429000" indent="-228600" eaLnBrk="0" fontAlgn="base" hangingPunct="0">
              <a:lnSpc>
                <a:spcPct val="90000"/>
              </a:lnSpc>
              <a:spcBef>
                <a:spcPts val="500"/>
              </a:spcBef>
              <a:spcAft>
                <a:spcPct val="0"/>
              </a:spcAft>
              <a:buSzPct val="100000"/>
              <a:buFont typeface="Arial" panose="020B0604020202020204" pitchFamily="34" charset="0"/>
              <a:buChar char="•"/>
              <a:defRPr>
                <a:solidFill>
                  <a:srgbClr val="000000"/>
                </a:solidFill>
                <a:latin typeface="Calibri" panose="020F0502020204030204" pitchFamily="34" charset="0"/>
                <a:ea typeface="Microsoft YaHei" panose="020B0503020204020204" pitchFamily="34" charset="-122"/>
              </a:defRPr>
            </a:lvl8pPr>
            <a:lvl9pPr marL="3886200" indent="-228600" eaLnBrk="0" fontAlgn="base" hangingPunct="0">
              <a:lnSpc>
                <a:spcPct val="90000"/>
              </a:lnSpc>
              <a:spcBef>
                <a:spcPts val="500"/>
              </a:spcBef>
              <a:spcAft>
                <a:spcPct val="0"/>
              </a:spcAft>
              <a:buSzPct val="100000"/>
              <a:buFont typeface="Arial" panose="020B0604020202020204" pitchFamily="34" charset="0"/>
              <a:buChar char="•"/>
              <a:defRPr>
                <a:solidFill>
                  <a:srgbClr val="000000"/>
                </a:solidFill>
                <a:latin typeface="Calibri" panose="020F0502020204030204" pitchFamily="34" charset="0"/>
                <a:ea typeface="Microsoft YaHei" panose="020B0503020204020204" pitchFamily="34" charset="-122"/>
              </a:defRPr>
            </a:lvl9pPr>
          </a:lstStyle>
          <a:p>
            <a:pPr eaLnBrk="1" hangingPunct="1">
              <a:spcBef>
                <a:spcPct val="0"/>
              </a:spcBef>
            </a:pPr>
            <a:endParaRPr lang="sl-SI" altLang="en-US" sz="1633">
              <a:latin typeface="Calibri" panose="020F0502020204030204" pitchFamily="34" charset="0"/>
            </a:endParaRPr>
          </a:p>
        </p:txBody>
      </p:sp>
      <p:sp>
        <p:nvSpPr>
          <p:cNvPr id="4" name="Pravokotnik 4">
            <a:extLst/>
          </p:cNvPr>
          <p:cNvSpPr/>
          <p:nvPr/>
        </p:nvSpPr>
        <p:spPr>
          <a:xfrm>
            <a:off x="1576806" y="83529"/>
            <a:ext cx="6515244" cy="539058"/>
          </a:xfrm>
          <a:prstGeom prst="rect">
            <a:avLst/>
          </a:prstGeom>
          <a:noFill/>
          <a:ln cap="flat">
            <a:noFill/>
            <a:prstDash val="solid"/>
          </a:ln>
        </p:spPr>
        <p:txBody>
          <a:bodyPr>
            <a:spAutoFit/>
          </a:bodyPr>
          <a:lstStyle/>
          <a:p>
            <a:pPr>
              <a:defRPr sz="1800" b="0" i="0" u="none" strike="noStrike" kern="0" cap="none" spc="0" baseline="0">
                <a:solidFill>
                  <a:srgbClr val="000000"/>
                </a:solidFill>
                <a:uFillTx/>
              </a:defRPr>
            </a:pPr>
            <a:r>
              <a:rPr lang="sl-SI" sz="2903" kern="0" dirty="0" err="1">
                <a:solidFill>
                  <a:srgbClr val="000000"/>
                </a:solidFill>
                <a:latin typeface="Tahoma" pitchFamily="34"/>
                <a:ea typeface="Tahoma" pitchFamily="34"/>
                <a:cs typeface="Tahoma" pitchFamily="34"/>
              </a:rPr>
              <a:t>Modification</a:t>
            </a:r>
            <a:r>
              <a:rPr lang="sl-SI" sz="2903" kern="0" dirty="0">
                <a:solidFill>
                  <a:srgbClr val="000000"/>
                </a:solidFill>
                <a:latin typeface="Tahoma" pitchFamily="34"/>
                <a:ea typeface="Tahoma" pitchFamily="34"/>
                <a:cs typeface="Tahoma" pitchFamily="34"/>
              </a:rPr>
              <a:t> </a:t>
            </a:r>
            <a:r>
              <a:rPr lang="sl-SI" sz="2903" kern="0" dirty="0" err="1">
                <a:solidFill>
                  <a:srgbClr val="000000"/>
                </a:solidFill>
                <a:latin typeface="Tahoma" pitchFamily="34"/>
                <a:ea typeface="Tahoma" pitchFamily="34"/>
                <a:cs typeface="Tahoma" pitchFamily="34"/>
              </a:rPr>
              <a:t>of</a:t>
            </a:r>
            <a:r>
              <a:rPr lang="sl-SI" sz="2903" kern="0" dirty="0">
                <a:solidFill>
                  <a:srgbClr val="000000"/>
                </a:solidFill>
                <a:latin typeface="Tahoma" pitchFamily="34"/>
                <a:ea typeface="Tahoma" pitchFamily="34"/>
                <a:cs typeface="Tahoma" pitchFamily="34"/>
              </a:rPr>
              <a:t> </a:t>
            </a:r>
            <a:r>
              <a:rPr lang="sl-SI" sz="2903" kern="0" dirty="0" err="1">
                <a:solidFill>
                  <a:srgbClr val="000000"/>
                </a:solidFill>
                <a:latin typeface="Tahoma" pitchFamily="34"/>
                <a:ea typeface="Tahoma" pitchFamily="34"/>
                <a:cs typeface="Tahoma" pitchFamily="34"/>
              </a:rPr>
              <a:t>manuals</a:t>
            </a:r>
            <a:endParaRPr lang="sl-SI" sz="2903" kern="0" dirty="0">
              <a:solidFill>
                <a:srgbClr val="000000"/>
              </a:solidFill>
              <a:latin typeface="Tahoma" pitchFamily="34"/>
              <a:ea typeface="Tahoma" pitchFamily="34"/>
              <a:cs typeface="Tahoma" pitchFamily="34"/>
            </a:endParaRPr>
          </a:p>
        </p:txBody>
      </p:sp>
    </p:spTree>
    <p:extLst>
      <p:ext uri="{BB962C8B-B14F-4D97-AF65-F5344CB8AC3E}">
        <p14:creationId xmlns:p14="http://schemas.microsoft.com/office/powerpoint/2010/main" val="3374323840"/>
      </p:ext>
    </p:extLst>
  </p:cSld>
  <p:clrMapOvr>
    <a:masterClrMapping/>
  </p:clrMapOvr>
  <p:transition spd="slow"/>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ravokotnik 1">
            <a:extLst/>
          </p:cNvPr>
          <p:cNvSpPr/>
          <p:nvPr/>
        </p:nvSpPr>
        <p:spPr>
          <a:xfrm>
            <a:off x="1523521" y="48966"/>
            <a:ext cx="9144960" cy="6681509"/>
          </a:xfrm>
          <a:prstGeom prst="rect">
            <a:avLst/>
          </a:prstGeom>
          <a:noFill/>
          <a:ln cap="flat">
            <a:noFill/>
            <a:prstDash val="solid"/>
          </a:ln>
        </p:spPr>
        <p:txBody>
          <a:bodyPr>
            <a:spAutoFit/>
          </a:bodyPr>
          <a:lstStyle/>
          <a:p>
            <a:pPr>
              <a:defRPr sz="1800" b="0" i="0" u="none" strike="noStrike" kern="0" cap="none" spc="0" baseline="0">
                <a:solidFill>
                  <a:srgbClr val="000000"/>
                </a:solidFill>
                <a:uFillTx/>
              </a:defRPr>
            </a:pPr>
            <a:r>
              <a:rPr lang="en-US" sz="2903" kern="0" dirty="0">
                <a:solidFill>
                  <a:srgbClr val="000000"/>
                </a:solidFill>
                <a:latin typeface="Tahoma" pitchFamily="34"/>
                <a:ea typeface="Tahoma" pitchFamily="34"/>
                <a:cs typeface="Tahoma" pitchFamily="34"/>
              </a:rPr>
              <a:t>Manufacturers</a:t>
            </a:r>
            <a:r>
              <a:rPr lang="sl-SI" sz="2903" kern="0" dirty="0">
                <a:solidFill>
                  <a:srgbClr val="000000"/>
                </a:solidFill>
                <a:latin typeface="Tahoma" pitchFamily="34"/>
                <a:ea typeface="Tahoma" pitchFamily="34"/>
                <a:cs typeface="Tahoma" pitchFamily="34"/>
              </a:rPr>
              <a:t> </a:t>
            </a:r>
            <a:r>
              <a:rPr lang="en-GB" sz="2903" kern="0" dirty="0">
                <a:solidFill>
                  <a:srgbClr val="000000"/>
                </a:solidFill>
                <a:latin typeface="Tahoma" pitchFamily="34"/>
                <a:ea typeface="Tahoma" pitchFamily="34"/>
                <a:cs typeface="Tahoma" pitchFamily="34"/>
              </a:rPr>
              <a:t>applied</a:t>
            </a:r>
            <a:r>
              <a:rPr lang="sl-SI" sz="2903" kern="0" dirty="0">
                <a:solidFill>
                  <a:srgbClr val="000000"/>
                </a:solidFill>
                <a:latin typeface="Tahoma" pitchFamily="34"/>
                <a:ea typeface="Tahoma" pitchFamily="34"/>
                <a:cs typeface="Tahoma" pitchFamily="34"/>
              </a:rPr>
              <a:t> for modification approvals</a:t>
            </a:r>
          </a:p>
          <a:p>
            <a:pPr>
              <a:defRPr sz="1800" b="0" i="0" u="none" strike="noStrike" kern="0" cap="none" spc="0" baseline="0">
                <a:solidFill>
                  <a:srgbClr val="000000"/>
                </a:solidFill>
                <a:uFillTx/>
              </a:defRPr>
            </a:pPr>
            <a:endParaRPr lang="sl-SI" sz="2903" kern="0" dirty="0">
              <a:solidFill>
                <a:srgbClr val="000000"/>
              </a:solidFill>
              <a:latin typeface="Tahoma" pitchFamily="34"/>
              <a:ea typeface="Tahoma" pitchFamily="34"/>
              <a:cs typeface="Tahoma" pitchFamily="34"/>
            </a:endParaRPr>
          </a:p>
          <a:p>
            <a:pPr>
              <a:defRPr sz="1800" b="0" i="0" u="none" strike="noStrike" kern="0" cap="none" spc="0" baseline="0">
                <a:solidFill>
                  <a:srgbClr val="000000"/>
                </a:solidFill>
                <a:uFillTx/>
              </a:defRPr>
            </a:pPr>
            <a:r>
              <a:rPr lang="en-US" sz="2903" kern="0" dirty="0">
                <a:solidFill>
                  <a:srgbClr val="000000"/>
                </a:solidFill>
                <a:latin typeface="Tahoma" pitchFamily="34"/>
                <a:ea typeface="Tahoma" pitchFamily="34"/>
                <a:cs typeface="Tahoma" pitchFamily="34"/>
              </a:rPr>
              <a:t>EASA approval</a:t>
            </a:r>
            <a:r>
              <a:rPr lang="sl-SI" sz="2903" kern="0" dirty="0">
                <a:solidFill>
                  <a:srgbClr val="000000"/>
                </a:solidFill>
                <a:latin typeface="Tahoma" pitchFamily="34"/>
                <a:ea typeface="Tahoma" pitchFamily="34"/>
                <a:cs typeface="Tahoma" pitchFamily="34"/>
              </a:rPr>
              <a:t>s</a:t>
            </a:r>
            <a:r>
              <a:rPr lang="en-US" sz="2903" kern="0" dirty="0">
                <a:solidFill>
                  <a:srgbClr val="000000"/>
                </a:solidFill>
                <a:latin typeface="Tahoma" pitchFamily="34"/>
                <a:ea typeface="Tahoma" pitchFamily="34"/>
                <a:cs typeface="Tahoma" pitchFamily="34"/>
              </a:rPr>
              <a:t> were issued</a:t>
            </a:r>
            <a:r>
              <a:rPr lang="sl-SI" sz="2903" kern="0" dirty="0">
                <a:solidFill>
                  <a:srgbClr val="000000"/>
                </a:solidFill>
                <a:latin typeface="Tahoma" pitchFamily="34"/>
                <a:ea typeface="Tahoma" pitchFamily="34"/>
                <a:cs typeface="Tahoma" pitchFamily="34"/>
              </a:rPr>
              <a:t>:</a:t>
            </a:r>
          </a:p>
          <a:p>
            <a:pPr>
              <a:defRPr sz="1800" b="0" i="0" u="none" strike="noStrike" kern="0" cap="none" spc="0" baseline="0">
                <a:solidFill>
                  <a:srgbClr val="000000"/>
                </a:solidFill>
                <a:uFillTx/>
              </a:defRPr>
            </a:pPr>
            <a:r>
              <a:rPr lang="sl-SI" sz="2903" kern="0" dirty="0">
                <a:solidFill>
                  <a:srgbClr val="000000"/>
                </a:solidFill>
                <a:latin typeface="Tahoma" pitchFamily="34"/>
                <a:ea typeface="Tahoma" pitchFamily="34"/>
                <a:cs typeface="Tahoma" pitchFamily="34"/>
              </a:rPr>
              <a:t> </a:t>
            </a:r>
          </a:p>
          <a:p>
            <a:pPr marL="311079" indent="-311079">
              <a:buFont typeface="Arial" panose="020B0604020202020204" pitchFamily="34" charset="0"/>
              <a:buChar char="•"/>
              <a:defRPr sz="1800" b="0" i="0" u="none" strike="noStrike" kern="0" cap="none" spc="0" baseline="0">
                <a:solidFill>
                  <a:srgbClr val="000000"/>
                </a:solidFill>
                <a:uFillTx/>
              </a:defRPr>
            </a:pPr>
            <a:r>
              <a:rPr lang="en-GB" sz="2903" kern="0" dirty="0">
                <a:solidFill>
                  <a:srgbClr val="000000"/>
                </a:solidFill>
                <a:latin typeface="Tahoma" pitchFamily="34"/>
                <a:ea typeface="Tahoma" pitchFamily="34"/>
                <a:cs typeface="Tahoma" pitchFamily="34"/>
              </a:rPr>
              <a:t>20.12.2017</a:t>
            </a:r>
            <a:r>
              <a:rPr lang="sl-SI" sz="2903" kern="0" dirty="0">
                <a:solidFill>
                  <a:srgbClr val="000000"/>
                </a:solidFill>
                <a:latin typeface="Tahoma" pitchFamily="34"/>
                <a:ea typeface="Tahoma" pitchFamily="34"/>
                <a:cs typeface="Tahoma" pitchFamily="34"/>
              </a:rPr>
              <a:t>,</a:t>
            </a:r>
            <a:r>
              <a:rPr lang="en-GB" sz="2903" kern="0" dirty="0">
                <a:solidFill>
                  <a:srgbClr val="000000"/>
                </a:solidFill>
                <a:latin typeface="Tahoma" pitchFamily="34"/>
                <a:ea typeface="Tahoma" pitchFamily="34"/>
                <a:cs typeface="Tahoma" pitchFamily="34"/>
              </a:rPr>
              <a:t> bulletin of Sportine Aviacija was approved by EASA and we started implementing it in all FES gliders.</a:t>
            </a:r>
          </a:p>
          <a:p>
            <a:pPr marL="311079" indent="-311079">
              <a:buFont typeface="Arial" panose="020B0604020202020204" pitchFamily="34" charset="0"/>
              <a:buChar char="•"/>
              <a:defRPr sz="1800" b="0" i="0" u="none" strike="noStrike" kern="0" cap="none" spc="0" baseline="0">
                <a:solidFill>
                  <a:srgbClr val="000000"/>
                </a:solidFill>
                <a:uFillTx/>
              </a:defRPr>
            </a:pPr>
            <a:r>
              <a:rPr lang="en-GB" sz="2903" kern="0" dirty="0">
                <a:solidFill>
                  <a:srgbClr val="000000"/>
                </a:solidFill>
                <a:latin typeface="Tahoma" pitchFamily="34"/>
                <a:ea typeface="Tahoma" pitchFamily="34"/>
                <a:cs typeface="Tahoma" pitchFamily="34"/>
              </a:rPr>
              <a:t>All battery packs must be shipped to LZ Design for inspection and reassembly in new fire resistant boxes.</a:t>
            </a:r>
          </a:p>
          <a:p>
            <a:pPr marL="311079" indent="-311079">
              <a:buFont typeface="Arial" panose="020B0604020202020204" pitchFamily="34" charset="0"/>
              <a:buChar char="•"/>
              <a:defRPr sz="1800" b="0" i="0" u="none" strike="noStrike" kern="0" cap="none" spc="0" baseline="0">
                <a:solidFill>
                  <a:srgbClr val="000000"/>
                </a:solidFill>
                <a:uFillTx/>
              </a:defRPr>
            </a:pPr>
            <a:r>
              <a:rPr lang="en-GB" sz="2903" kern="0" dirty="0">
                <a:solidFill>
                  <a:srgbClr val="000000"/>
                </a:solidFill>
                <a:latin typeface="Tahoma" pitchFamily="34"/>
                <a:ea typeface="Tahoma" pitchFamily="34"/>
                <a:cs typeface="Tahoma" pitchFamily="34"/>
              </a:rPr>
              <a:t>FCU – re-programmed.</a:t>
            </a:r>
          </a:p>
          <a:p>
            <a:pPr marL="311079" indent="-311079">
              <a:buFont typeface="Arial" panose="020B0604020202020204" pitchFamily="34" charset="0"/>
              <a:buChar char="•"/>
              <a:defRPr sz="1800" b="0" i="0" u="none" strike="noStrike" kern="0" cap="none" spc="0" baseline="0">
                <a:solidFill>
                  <a:srgbClr val="000000"/>
                </a:solidFill>
                <a:uFillTx/>
              </a:defRPr>
            </a:pPr>
            <a:r>
              <a:rPr lang="en-GB" sz="2903" kern="0" dirty="0">
                <a:solidFill>
                  <a:srgbClr val="000000"/>
                </a:solidFill>
                <a:latin typeface="Tahoma" pitchFamily="34"/>
                <a:ea typeface="Tahoma" pitchFamily="34"/>
                <a:cs typeface="Tahoma" pitchFamily="34"/>
              </a:rPr>
              <a:t>We ship fire warning sensors with prewired warning light and customers </a:t>
            </a:r>
            <a:r>
              <a:rPr lang="en-GB" sz="2903" kern="0" dirty="0" err="1">
                <a:solidFill>
                  <a:srgbClr val="000000"/>
                </a:solidFill>
                <a:latin typeface="Tahoma" pitchFamily="34"/>
                <a:ea typeface="Tahoma" pitchFamily="34"/>
                <a:cs typeface="Tahoma" pitchFamily="34"/>
              </a:rPr>
              <a:t>ge</a:t>
            </a:r>
            <a:r>
              <a:rPr lang="en-GB" sz="2903" kern="0" dirty="0">
                <a:solidFill>
                  <a:srgbClr val="000000"/>
                </a:solidFill>
                <a:latin typeface="Tahoma" pitchFamily="34"/>
                <a:ea typeface="Tahoma" pitchFamily="34"/>
                <a:cs typeface="Tahoma" pitchFamily="34"/>
              </a:rPr>
              <a:t> instructions how to install them locally.</a:t>
            </a:r>
            <a:endParaRPr lang="sl-SI" sz="2903" kern="0" dirty="0">
              <a:solidFill>
                <a:srgbClr val="000000"/>
              </a:solidFill>
              <a:latin typeface="Tahoma" pitchFamily="34"/>
              <a:ea typeface="Tahoma" pitchFamily="34"/>
              <a:cs typeface="Tahoma" pitchFamily="34"/>
            </a:endParaRPr>
          </a:p>
          <a:p>
            <a:pPr>
              <a:defRPr sz="1800" b="0" i="0" u="none" strike="noStrike" kern="0" cap="none" spc="0" baseline="0">
                <a:solidFill>
                  <a:srgbClr val="000000"/>
                </a:solidFill>
                <a:uFillTx/>
              </a:defRPr>
            </a:pPr>
            <a:endParaRPr lang="en-GB" sz="2177" kern="0" dirty="0">
              <a:solidFill>
                <a:srgbClr val="000000"/>
              </a:solidFill>
              <a:latin typeface="Tahoma" pitchFamily="34"/>
              <a:ea typeface="Tahoma" pitchFamily="34"/>
              <a:cs typeface="Tahoma" pitchFamily="34"/>
            </a:endParaRPr>
          </a:p>
        </p:txBody>
      </p:sp>
    </p:spTree>
    <p:extLst>
      <p:ext uri="{BB962C8B-B14F-4D97-AF65-F5344CB8AC3E}">
        <p14:creationId xmlns:p14="http://schemas.microsoft.com/office/powerpoint/2010/main" val="3550813947"/>
      </p:ext>
    </p:extLst>
  </p:cSld>
  <p:clrMapOvr>
    <a:masterClrMapping/>
  </p:clrMapOvr>
  <p:transition spd="slow"/>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Slika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22891" y="118093"/>
            <a:ext cx="4560958" cy="66390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1" name="Slika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84661" y="125294"/>
            <a:ext cx="4284450" cy="6631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35455896"/>
      </p:ext>
    </p:extLst>
  </p:cSld>
  <p:clrMapOvr>
    <a:masterClrMapping/>
  </p:clrMapOvr>
  <p:transition spd="slow"/>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Slika 1"/>
          <p:cNvPicPr>
            <a:picLocks noChangeAspect="1" noChangeArrowheads="1"/>
          </p:cNvPicPr>
          <p:nvPr/>
        </p:nvPicPr>
        <p:blipFill>
          <a:blip r:embed="rId2">
            <a:extLst>
              <a:ext uri="{28A0092B-C50C-407E-A947-70E740481C1C}">
                <a14:useLocalDpi xmlns:a14="http://schemas.microsoft.com/office/drawing/2010/main" val="0"/>
              </a:ext>
            </a:extLst>
          </a:blip>
          <a:srcRect r="-78" b="-124"/>
          <a:stretch>
            <a:fillRect/>
          </a:stretch>
        </p:blipFill>
        <p:spPr bwMode="auto">
          <a:xfrm>
            <a:off x="1663215" y="115213"/>
            <a:ext cx="8865571" cy="6627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7967724"/>
      </p:ext>
    </p:extLst>
  </p:cSld>
  <p:clrMapOvr>
    <a:masterClrMapping/>
  </p:clrMapOvr>
  <p:transition spd="slow"/>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Slika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37293" y="125294"/>
            <a:ext cx="4340616" cy="6590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79" name="Slika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1" y="142576"/>
            <a:ext cx="4380940" cy="314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0" name="Slika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1" y="3429001"/>
            <a:ext cx="4392461" cy="328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70331448"/>
      </p:ext>
    </p:extLst>
  </p:cSld>
  <p:clrMapOvr>
    <a:masterClrMapping/>
  </p:clrMapOvr>
  <p:transition spd="slow"/>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Slika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33807" y="131055"/>
            <a:ext cx="3967616" cy="3169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3" name="Slika 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33807" y="3424680"/>
            <a:ext cx="3967616" cy="33281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4" name="Slika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35852" y="131055"/>
            <a:ext cx="4776982" cy="66218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73949153"/>
      </p:ext>
    </p:extLst>
  </p:cSld>
  <p:clrMapOvr>
    <a:masterClrMapping/>
  </p:clrMapOvr>
  <p:transition spd="slow"/>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Slika 3"/>
          <p:cNvPicPr>
            <a:picLocks noChangeAspect="1" noChangeArrowheads="1"/>
          </p:cNvPicPr>
          <p:nvPr/>
        </p:nvPicPr>
        <p:blipFill>
          <a:blip r:embed="rId2">
            <a:extLst>
              <a:ext uri="{28A0092B-C50C-407E-A947-70E740481C1C}">
                <a14:useLocalDpi xmlns:a14="http://schemas.microsoft.com/office/drawing/2010/main" val="0"/>
              </a:ext>
            </a:extLst>
          </a:blip>
          <a:srcRect r="11449"/>
          <a:stretch>
            <a:fillRect/>
          </a:stretch>
        </p:blipFill>
        <p:spPr bwMode="auto">
          <a:xfrm>
            <a:off x="1628652" y="125295"/>
            <a:ext cx="4398222" cy="66218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1" name="Slika 5"/>
          <p:cNvPicPr>
            <a:picLocks noChangeAspect="1" noChangeArrowheads="1"/>
          </p:cNvPicPr>
          <p:nvPr/>
        </p:nvPicPr>
        <p:blipFill>
          <a:blip r:embed="rId3">
            <a:extLst>
              <a:ext uri="{28A0092B-C50C-407E-A947-70E740481C1C}">
                <a14:useLocalDpi xmlns:a14="http://schemas.microsoft.com/office/drawing/2010/main" val="0"/>
              </a:ext>
            </a:extLst>
          </a:blip>
          <a:srcRect l="3018" r="7809"/>
          <a:stretch>
            <a:fillRect/>
          </a:stretch>
        </p:blipFill>
        <p:spPr bwMode="auto">
          <a:xfrm>
            <a:off x="6134885" y="125295"/>
            <a:ext cx="4428465" cy="66218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52508881"/>
      </p:ext>
    </p:extLst>
  </p:cSld>
  <p:clrMapOvr>
    <a:masterClrMapping/>
  </p:clrMapOvr>
  <p:transition spd="slow"/>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Slika 2"/>
          <p:cNvPicPr>
            <a:picLocks noChangeAspect="1" noChangeArrowheads="1"/>
          </p:cNvPicPr>
          <p:nvPr/>
        </p:nvPicPr>
        <p:blipFill>
          <a:blip r:embed="rId2">
            <a:extLst>
              <a:ext uri="{28A0092B-C50C-407E-A947-70E740481C1C}">
                <a14:useLocalDpi xmlns:a14="http://schemas.microsoft.com/office/drawing/2010/main" val="0"/>
              </a:ext>
            </a:extLst>
          </a:blip>
          <a:srcRect l="4602" r="11784" b="2631"/>
          <a:stretch>
            <a:fillRect/>
          </a:stretch>
        </p:blipFill>
        <p:spPr bwMode="auto">
          <a:xfrm>
            <a:off x="1647374" y="174260"/>
            <a:ext cx="8917416" cy="6545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19105010"/>
      </p:ext>
    </p:extLst>
  </p:cSld>
  <p:clrMapOvr>
    <a:masterClrMapping/>
  </p:clrMapOvr>
  <p:transition spd="slow"/>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Slika 2"/>
          <p:cNvPicPr>
            <a:picLocks noChangeAspect="1" noChangeArrowheads="1"/>
          </p:cNvPicPr>
          <p:nvPr/>
        </p:nvPicPr>
        <p:blipFill>
          <a:blip r:embed="rId2">
            <a:extLst>
              <a:ext uri="{28A0092B-C50C-407E-A947-70E740481C1C}">
                <a14:useLocalDpi xmlns:a14="http://schemas.microsoft.com/office/drawing/2010/main" val="0"/>
              </a:ext>
            </a:extLst>
          </a:blip>
          <a:srcRect l="3751"/>
          <a:stretch>
            <a:fillRect/>
          </a:stretch>
        </p:blipFill>
        <p:spPr bwMode="auto">
          <a:xfrm>
            <a:off x="1632972" y="128175"/>
            <a:ext cx="4798584" cy="66462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299" name="Slika 4"/>
          <p:cNvPicPr>
            <a:picLocks noChangeAspect="1" noChangeArrowheads="1"/>
          </p:cNvPicPr>
          <p:nvPr/>
        </p:nvPicPr>
        <p:blipFill>
          <a:blip r:embed="rId3">
            <a:extLst>
              <a:ext uri="{28A0092B-C50C-407E-A947-70E740481C1C}">
                <a14:useLocalDpi xmlns:a14="http://schemas.microsoft.com/office/drawing/2010/main" val="0"/>
              </a:ext>
            </a:extLst>
          </a:blip>
          <a:srcRect r="19112"/>
          <a:stretch>
            <a:fillRect/>
          </a:stretch>
        </p:blipFill>
        <p:spPr bwMode="auto">
          <a:xfrm>
            <a:off x="6535247" y="106572"/>
            <a:ext cx="4036744" cy="6654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12920827"/>
      </p:ext>
    </p:extLst>
  </p:cSld>
  <p:clrMapOvr>
    <a:masterClrMapping/>
  </p:clrMapOvr>
  <p:transition spd="slow"/>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43784" y="1370711"/>
            <a:ext cx="6683947" cy="49911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 name="Rectangle 3"/>
          <p:cNvSpPr/>
          <p:nvPr/>
        </p:nvSpPr>
        <p:spPr>
          <a:xfrm>
            <a:off x="2843784" y="830318"/>
            <a:ext cx="6657720" cy="523220"/>
          </a:xfrm>
          <a:prstGeom prst="rect">
            <a:avLst/>
          </a:prstGeom>
        </p:spPr>
        <p:txBody>
          <a:bodyPr wrap="none">
            <a:spAutoFit/>
          </a:bodyPr>
          <a:lstStyle/>
          <a:p>
            <a:r>
              <a:rPr lang="lt-LT" altLang="en-US" sz="2800" b="1" i="1" dirty="0">
                <a:solidFill>
                  <a:srgbClr val="0070C0"/>
                </a:solidFill>
                <a:latin typeface="Times New Roman" panose="02020603050405020304" pitchFamily="18" charset="0"/>
              </a:rPr>
              <a:t>BK 7A (</a:t>
            </a:r>
            <a:r>
              <a:rPr lang="en-US" altLang="en-US" sz="2800" b="1" i="1" dirty="0">
                <a:solidFill>
                  <a:srgbClr val="0070C0"/>
                </a:solidFill>
                <a:latin typeface="Times New Roman" panose="02020603050405020304" pitchFamily="18" charset="0"/>
              </a:rPr>
              <a:t>Test</a:t>
            </a:r>
            <a:r>
              <a:rPr lang="lt-LT" altLang="en-US" sz="2800" b="1" i="1" dirty="0">
                <a:solidFill>
                  <a:srgbClr val="0070C0"/>
                </a:solidFill>
                <a:latin typeface="Times New Roman" panose="02020603050405020304" pitchFamily="18" charset="0"/>
              </a:rPr>
              <a:t> </a:t>
            </a:r>
            <a:r>
              <a:rPr lang="en-US" altLang="en-US" sz="2800" b="1" i="1" dirty="0">
                <a:solidFill>
                  <a:srgbClr val="0070C0"/>
                </a:solidFill>
                <a:latin typeface="Times New Roman" panose="02020603050405020304" pitchFamily="18" charset="0"/>
              </a:rPr>
              <a:t>flight</a:t>
            </a:r>
            <a:r>
              <a:rPr lang="lt-LT" altLang="en-US" sz="2800" b="1" i="1" dirty="0">
                <a:solidFill>
                  <a:srgbClr val="0070C0"/>
                </a:solidFill>
                <a:latin typeface="Times New Roman" panose="02020603050405020304" pitchFamily="18" charset="0"/>
              </a:rPr>
              <a:t> </a:t>
            </a:r>
            <a:r>
              <a:rPr lang="lt-LT" altLang="en-US" sz="2800" b="1" i="1" dirty="0" err="1">
                <a:solidFill>
                  <a:srgbClr val="0070C0"/>
                </a:solidFill>
                <a:latin typeface="Times New Roman" panose="02020603050405020304" pitchFamily="18" charset="0"/>
              </a:rPr>
              <a:t>n</a:t>
            </a:r>
            <a:r>
              <a:rPr lang="lt-LT" altLang="en-US" sz="2800" b="1" i="1" baseline="-25000" dirty="0" err="1">
                <a:solidFill>
                  <a:srgbClr val="0070C0"/>
                </a:solidFill>
                <a:latin typeface="Times New Roman" panose="02020603050405020304" pitchFamily="18" charset="0"/>
              </a:rPr>
              <a:t>y</a:t>
            </a:r>
            <a:r>
              <a:rPr lang="ru-RU" altLang="en-US" sz="2800" b="1" i="1" dirty="0">
                <a:solidFill>
                  <a:srgbClr val="0070C0"/>
                </a:solidFill>
                <a:latin typeface="Times New Roman" panose="02020603050405020304" pitchFamily="18" charset="0"/>
              </a:rPr>
              <a:t>=5,3</a:t>
            </a:r>
            <a:r>
              <a:rPr lang="lt-LT" altLang="en-US" sz="2800" b="1" i="1" dirty="0">
                <a:solidFill>
                  <a:srgbClr val="0070C0"/>
                </a:solidFill>
                <a:latin typeface="Times New Roman" panose="02020603050405020304" pitchFamily="18" charset="0"/>
              </a:rPr>
              <a:t>) (20</a:t>
            </a:r>
            <a:r>
              <a:rPr lang="en-US" altLang="en-US" sz="2800" b="1" i="1" dirty="0">
                <a:solidFill>
                  <a:srgbClr val="0070C0"/>
                </a:solidFill>
                <a:latin typeface="Times New Roman" panose="02020603050405020304" pitchFamily="18" charset="0"/>
              </a:rPr>
              <a:t> m</a:t>
            </a:r>
            <a:r>
              <a:rPr lang="lt-LT" altLang="en-US" sz="2800" b="1" i="1" dirty="0">
                <a:solidFill>
                  <a:srgbClr val="0070C0"/>
                </a:solidFill>
                <a:latin typeface="Times New Roman" panose="02020603050405020304" pitchFamily="18" charset="0"/>
              </a:rPr>
              <a:t> </a:t>
            </a:r>
            <a:r>
              <a:rPr lang="en-US" altLang="en-US" sz="2800" b="1" i="1" dirty="0">
                <a:solidFill>
                  <a:srgbClr val="0070C0"/>
                </a:solidFill>
                <a:latin typeface="Times New Roman" panose="02020603050405020304" pitchFamily="18" charset="0"/>
              </a:rPr>
              <a:t>wing span</a:t>
            </a:r>
            <a:r>
              <a:rPr lang="lt-LT" altLang="en-US" sz="2800" b="1" i="1" dirty="0">
                <a:solidFill>
                  <a:srgbClr val="0070C0"/>
                </a:solidFill>
                <a:latin typeface="Times New Roman" panose="02020603050405020304" pitchFamily="18" charset="0"/>
              </a:rPr>
              <a:t>)</a:t>
            </a:r>
            <a:endParaRPr lang="en-US" sz="2800" dirty="0">
              <a:solidFill>
                <a:srgbClr val="0070C0"/>
              </a:solidFill>
            </a:endParaRPr>
          </a:p>
        </p:txBody>
      </p:sp>
    </p:spTree>
    <p:extLst>
      <p:ext uri="{BB962C8B-B14F-4D97-AF65-F5344CB8AC3E}">
        <p14:creationId xmlns:p14="http://schemas.microsoft.com/office/powerpoint/2010/main" val="112177518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Slika 2"/>
          <p:cNvPicPr>
            <a:picLocks noChangeAspect="1" noChangeArrowheads="1"/>
          </p:cNvPicPr>
          <p:nvPr/>
        </p:nvPicPr>
        <p:blipFill>
          <a:blip r:embed="rId2">
            <a:extLst>
              <a:ext uri="{28A0092B-C50C-407E-A947-70E740481C1C}">
                <a14:useLocalDpi xmlns:a14="http://schemas.microsoft.com/office/drawing/2010/main" val="0"/>
              </a:ext>
            </a:extLst>
          </a:blip>
          <a:srcRect t="894"/>
          <a:stretch>
            <a:fillRect/>
          </a:stretch>
        </p:blipFill>
        <p:spPr bwMode="auto">
          <a:xfrm>
            <a:off x="1647374" y="122414"/>
            <a:ext cx="8904455" cy="66174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72919797"/>
      </p:ext>
    </p:extLst>
  </p:cSld>
  <p:clrMapOvr>
    <a:masterClrMapping/>
  </p:clrMapOvr>
  <p:transition spd="slow"/>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Slika 2"/>
          <p:cNvPicPr>
            <a:picLocks noChangeAspect="1" noChangeArrowheads="1"/>
          </p:cNvPicPr>
          <p:nvPr/>
        </p:nvPicPr>
        <p:blipFill>
          <a:blip r:embed="rId2">
            <a:extLst>
              <a:ext uri="{28A0092B-C50C-407E-A947-70E740481C1C}">
                <a14:useLocalDpi xmlns:a14="http://schemas.microsoft.com/office/drawing/2010/main" val="0"/>
              </a:ext>
            </a:extLst>
          </a:blip>
          <a:srcRect r="1292"/>
          <a:stretch>
            <a:fillRect/>
          </a:stretch>
        </p:blipFill>
        <p:spPr bwMode="auto">
          <a:xfrm>
            <a:off x="1620011" y="128174"/>
            <a:ext cx="8931818" cy="6629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33615681"/>
      </p:ext>
    </p:extLst>
  </p:cSld>
  <p:clrMapOvr>
    <a:masterClrMapping/>
  </p:clrMapOvr>
  <p:transition spd="slow"/>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0" y="-33868"/>
            <a:ext cx="9144000" cy="6858000"/>
          </a:xfrm>
          <a:prstGeom prst="rect">
            <a:avLst/>
          </a:prstGeom>
        </p:spPr>
      </p:pic>
    </p:spTree>
    <p:extLst>
      <p:ext uri="{BB962C8B-B14F-4D97-AF65-F5344CB8AC3E}">
        <p14:creationId xmlns:p14="http://schemas.microsoft.com/office/powerpoint/2010/main" val="35402103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38399" y="1399611"/>
            <a:ext cx="8152045" cy="5310730"/>
          </a:xfrm>
          <a:prstGeom prst="rect">
            <a:avLst/>
          </a:prstGeom>
        </p:spPr>
      </p:pic>
      <p:sp>
        <p:nvSpPr>
          <p:cNvPr id="3" name="TextBox 2"/>
          <p:cNvSpPr txBox="1"/>
          <p:nvPr/>
        </p:nvSpPr>
        <p:spPr>
          <a:xfrm>
            <a:off x="2319867" y="533400"/>
            <a:ext cx="7506350" cy="954107"/>
          </a:xfrm>
          <a:prstGeom prst="rect">
            <a:avLst/>
          </a:prstGeom>
          <a:noFill/>
        </p:spPr>
        <p:txBody>
          <a:bodyPr wrap="none" rtlCol="0">
            <a:spAutoFit/>
          </a:bodyPr>
          <a:lstStyle/>
          <a:p>
            <a:r>
              <a:rPr lang="en-US" sz="2800" dirty="0"/>
              <a:t>New era started when Self-launching miniLAK-FES </a:t>
            </a:r>
          </a:p>
          <a:p>
            <a:r>
              <a:rPr lang="en-US" sz="2800" dirty="0"/>
              <a:t>did it’s maiden flight in 2017</a:t>
            </a:r>
          </a:p>
        </p:txBody>
      </p:sp>
    </p:spTree>
    <p:extLst>
      <p:ext uri="{BB962C8B-B14F-4D97-AF65-F5344CB8AC3E}">
        <p14:creationId xmlns:p14="http://schemas.microsoft.com/office/powerpoint/2010/main" val="219169588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69533" y="1423649"/>
            <a:ext cx="8351628" cy="5434351"/>
          </a:xfrm>
          <a:prstGeom prst="rect">
            <a:avLst/>
          </a:prstGeom>
        </p:spPr>
      </p:pic>
      <p:sp>
        <p:nvSpPr>
          <p:cNvPr id="3" name="TextBox 2"/>
          <p:cNvSpPr txBox="1"/>
          <p:nvPr/>
        </p:nvSpPr>
        <p:spPr>
          <a:xfrm>
            <a:off x="2971801" y="469542"/>
            <a:ext cx="5347426" cy="954107"/>
          </a:xfrm>
          <a:prstGeom prst="rect">
            <a:avLst/>
          </a:prstGeom>
          <a:noFill/>
        </p:spPr>
        <p:txBody>
          <a:bodyPr wrap="none" rtlCol="0">
            <a:spAutoFit/>
          </a:bodyPr>
          <a:lstStyle/>
          <a:p>
            <a:r>
              <a:rPr lang="en-US" sz="2800" dirty="0"/>
              <a:t>                   Our credo: </a:t>
            </a:r>
          </a:p>
          <a:p>
            <a:r>
              <a:rPr lang="en-US" sz="2800" dirty="0"/>
              <a:t>SAFETY, INDEPENDENCE, COMFORT</a:t>
            </a:r>
          </a:p>
        </p:txBody>
      </p:sp>
    </p:spTree>
    <p:extLst>
      <p:ext uri="{BB962C8B-B14F-4D97-AF65-F5344CB8AC3E}">
        <p14:creationId xmlns:p14="http://schemas.microsoft.com/office/powerpoint/2010/main" val="365645902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0835" y="0"/>
            <a:ext cx="8727231" cy="5796445"/>
          </a:xfrm>
          <a:prstGeom prst="rect">
            <a:avLst/>
          </a:prstGeom>
        </p:spPr>
      </p:pic>
      <p:sp>
        <p:nvSpPr>
          <p:cNvPr id="3" name="TextBox 2"/>
          <p:cNvSpPr txBox="1"/>
          <p:nvPr/>
        </p:nvSpPr>
        <p:spPr>
          <a:xfrm>
            <a:off x="3005666" y="6083181"/>
            <a:ext cx="4868640" cy="800219"/>
          </a:xfrm>
          <a:prstGeom prst="rect">
            <a:avLst/>
          </a:prstGeom>
          <a:noFill/>
        </p:spPr>
        <p:txBody>
          <a:bodyPr wrap="none" rtlCol="0">
            <a:spAutoFit/>
          </a:bodyPr>
          <a:lstStyle/>
          <a:p>
            <a:r>
              <a:rPr lang="sl-SI" sz="2800" kern="0" dirty="0">
                <a:solidFill>
                  <a:srgbClr val="000000"/>
                </a:solidFill>
                <a:latin typeface="Tahoma" pitchFamily="34"/>
                <a:ea typeface="Tahoma" pitchFamily="34"/>
                <a:cs typeface="Tahoma" pitchFamily="34"/>
              </a:rPr>
              <a:t>Thank you for your attention!</a:t>
            </a:r>
          </a:p>
          <a:p>
            <a:endParaRPr lang="en-US" dirty="0"/>
          </a:p>
        </p:txBody>
      </p:sp>
    </p:spTree>
    <p:extLst>
      <p:ext uri="{BB962C8B-B14F-4D97-AF65-F5344CB8AC3E}">
        <p14:creationId xmlns:p14="http://schemas.microsoft.com/office/powerpoint/2010/main" val="28166306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41297" y="1098233"/>
            <a:ext cx="8675688" cy="49879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 name="TextBox 2"/>
          <p:cNvSpPr txBox="1"/>
          <p:nvPr/>
        </p:nvSpPr>
        <p:spPr>
          <a:xfrm>
            <a:off x="1741297" y="374904"/>
            <a:ext cx="9604990" cy="954107"/>
          </a:xfrm>
          <a:prstGeom prst="rect">
            <a:avLst/>
          </a:prstGeom>
          <a:noFill/>
        </p:spPr>
        <p:txBody>
          <a:bodyPr wrap="square" rtlCol="0">
            <a:spAutoFit/>
          </a:bodyPr>
          <a:lstStyle/>
          <a:p>
            <a:r>
              <a:rPr lang="en-US" sz="2800" b="1" i="1" dirty="0">
                <a:solidFill>
                  <a:srgbClr val="0070C0"/>
                </a:solidFill>
              </a:rPr>
              <a:t>“ZYLE” glider for kids</a:t>
            </a:r>
            <a:r>
              <a:rPr lang="lt-LT" sz="2800" b="1" i="1" dirty="0">
                <a:solidFill>
                  <a:srgbClr val="0070C0"/>
                </a:solidFill>
              </a:rPr>
              <a:t> – </a:t>
            </a:r>
            <a:r>
              <a:rPr lang="lt-LT" sz="2800" b="1" i="1" dirty="0" err="1">
                <a:solidFill>
                  <a:srgbClr val="0070C0"/>
                </a:solidFill>
              </a:rPr>
              <a:t>still</a:t>
            </a:r>
            <a:r>
              <a:rPr lang="lt-LT" sz="2800" b="1" i="1" dirty="0">
                <a:solidFill>
                  <a:srgbClr val="0070C0"/>
                </a:solidFill>
              </a:rPr>
              <a:t> in </a:t>
            </a:r>
            <a:r>
              <a:rPr lang="lt-LT" sz="2800" b="1" i="1" dirty="0" err="1">
                <a:solidFill>
                  <a:srgbClr val="0070C0"/>
                </a:solidFill>
              </a:rPr>
              <a:t>use</a:t>
            </a:r>
            <a:r>
              <a:rPr lang="lt-LT" sz="2800" b="1" i="1" dirty="0">
                <a:solidFill>
                  <a:srgbClr val="0070C0"/>
                </a:solidFill>
              </a:rPr>
              <a:t> in </a:t>
            </a:r>
            <a:r>
              <a:rPr lang="lt-LT" sz="2800" b="1" i="1" dirty="0" err="1">
                <a:solidFill>
                  <a:srgbClr val="0070C0"/>
                </a:solidFill>
              </a:rPr>
              <a:t>all</a:t>
            </a:r>
            <a:r>
              <a:rPr lang="lt-LT" sz="2800" b="1" i="1" dirty="0">
                <a:solidFill>
                  <a:srgbClr val="0070C0"/>
                </a:solidFill>
              </a:rPr>
              <a:t> Lithuanian </a:t>
            </a:r>
            <a:r>
              <a:rPr lang="lt-LT" sz="2800" b="1" i="1" dirty="0" err="1">
                <a:solidFill>
                  <a:srgbClr val="0070C0"/>
                </a:solidFill>
              </a:rPr>
              <a:t>gliding</a:t>
            </a:r>
            <a:r>
              <a:rPr lang="lt-LT" sz="2800" b="1" i="1" dirty="0">
                <a:solidFill>
                  <a:srgbClr val="0070C0"/>
                </a:solidFill>
              </a:rPr>
              <a:t> </a:t>
            </a:r>
            <a:r>
              <a:rPr lang="lt-LT" sz="2800" b="1" i="1" dirty="0" err="1">
                <a:solidFill>
                  <a:srgbClr val="0070C0"/>
                </a:solidFill>
              </a:rPr>
              <a:t>clubs</a:t>
            </a:r>
            <a:endParaRPr lang="lt-LT" sz="2800" b="1" i="1" dirty="0">
              <a:solidFill>
                <a:srgbClr val="0070C0"/>
              </a:solidFill>
            </a:endParaRPr>
          </a:p>
          <a:p>
            <a:endParaRPr lang="en-US" sz="2800" b="1" i="1" dirty="0">
              <a:solidFill>
                <a:srgbClr val="0070C0"/>
              </a:solidFill>
            </a:endParaRPr>
          </a:p>
        </p:txBody>
      </p:sp>
    </p:spTree>
    <p:extLst>
      <p:ext uri="{BB962C8B-B14F-4D97-AF65-F5344CB8AC3E}">
        <p14:creationId xmlns:p14="http://schemas.microsoft.com/office/powerpoint/2010/main" val="10630378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70354" y="1372553"/>
            <a:ext cx="8569325" cy="48736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 name="TextBox 2"/>
          <p:cNvSpPr txBox="1"/>
          <p:nvPr/>
        </p:nvSpPr>
        <p:spPr>
          <a:xfrm>
            <a:off x="2070354" y="292608"/>
            <a:ext cx="8569325" cy="1384995"/>
          </a:xfrm>
          <a:prstGeom prst="rect">
            <a:avLst/>
          </a:prstGeom>
          <a:noFill/>
        </p:spPr>
        <p:txBody>
          <a:bodyPr wrap="square" rtlCol="0">
            <a:spAutoFit/>
          </a:bodyPr>
          <a:lstStyle/>
          <a:p>
            <a:r>
              <a:rPr lang="en-US" sz="2800" b="1" i="1" dirty="0">
                <a:solidFill>
                  <a:srgbClr val="0070C0"/>
                </a:solidFill>
              </a:rPr>
              <a:t>LAK-9: the first LAK flown in European Gliding Championship in Finland</a:t>
            </a:r>
          </a:p>
          <a:p>
            <a:endParaRPr lang="en-US" sz="2800" b="1" i="1" dirty="0">
              <a:solidFill>
                <a:srgbClr val="0070C0"/>
              </a:solidFill>
            </a:endParaRPr>
          </a:p>
        </p:txBody>
      </p:sp>
    </p:spTree>
    <p:extLst>
      <p:ext uri="{BB962C8B-B14F-4D97-AF65-F5344CB8AC3E}">
        <p14:creationId xmlns:p14="http://schemas.microsoft.com/office/powerpoint/2010/main" val="6269436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7832" y="1500569"/>
            <a:ext cx="7777162" cy="50371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 name="TextBox 2"/>
          <p:cNvSpPr txBox="1"/>
          <p:nvPr/>
        </p:nvSpPr>
        <p:spPr>
          <a:xfrm>
            <a:off x="2207832" y="850392"/>
            <a:ext cx="3872928" cy="523220"/>
          </a:xfrm>
          <a:prstGeom prst="rect">
            <a:avLst/>
          </a:prstGeom>
          <a:noFill/>
        </p:spPr>
        <p:txBody>
          <a:bodyPr wrap="square" rtlCol="0">
            <a:spAutoFit/>
          </a:bodyPr>
          <a:lstStyle/>
          <a:p>
            <a:r>
              <a:rPr lang="en-US" sz="2800" b="1" i="1" dirty="0">
                <a:solidFill>
                  <a:srgbClr val="0070C0"/>
                </a:solidFill>
              </a:rPr>
              <a:t>LAK-9M</a:t>
            </a:r>
          </a:p>
        </p:txBody>
      </p:sp>
    </p:spTree>
    <p:extLst>
      <p:ext uri="{BB962C8B-B14F-4D97-AF65-F5344CB8AC3E}">
        <p14:creationId xmlns:p14="http://schemas.microsoft.com/office/powerpoint/2010/main" val="37046851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98598" y="979361"/>
            <a:ext cx="7058025" cy="51784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 name="TextBox 2"/>
          <p:cNvSpPr txBox="1"/>
          <p:nvPr/>
        </p:nvSpPr>
        <p:spPr>
          <a:xfrm>
            <a:off x="2498598" y="344853"/>
            <a:ext cx="4981194" cy="523220"/>
          </a:xfrm>
          <a:prstGeom prst="rect">
            <a:avLst/>
          </a:prstGeom>
          <a:noFill/>
        </p:spPr>
        <p:txBody>
          <a:bodyPr wrap="square" rtlCol="0">
            <a:spAutoFit/>
          </a:bodyPr>
          <a:lstStyle/>
          <a:p>
            <a:r>
              <a:rPr lang="en-US" sz="2800" b="1" i="1" dirty="0">
                <a:solidFill>
                  <a:srgbClr val="0070C0"/>
                </a:solidFill>
              </a:rPr>
              <a:t>LAK-11 “NIDA”. 15m Class glider</a:t>
            </a:r>
          </a:p>
        </p:txBody>
      </p:sp>
    </p:spTree>
    <p:extLst>
      <p:ext uri="{BB962C8B-B14F-4D97-AF65-F5344CB8AC3E}">
        <p14:creationId xmlns:p14="http://schemas.microsoft.com/office/powerpoint/2010/main" val="21431500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2567</TotalTime>
  <Words>726</Words>
  <Application>Microsoft Office PowerPoint</Application>
  <PresentationFormat>Widescreen</PresentationFormat>
  <Paragraphs>160</Paragraphs>
  <Slides>55</Slides>
  <Notes>10</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55</vt:i4>
      </vt:variant>
    </vt:vector>
  </HeadingPairs>
  <TitlesOfParts>
    <vt:vector size="67" baseType="lpstr">
      <vt:lpstr>等线</vt:lpstr>
      <vt:lpstr>Liberation Sans</vt:lpstr>
      <vt:lpstr>Microsoft YaHei</vt:lpstr>
      <vt:lpstr>SimSun</vt:lpstr>
      <vt:lpstr>Arial</vt:lpstr>
      <vt:lpstr>Calibri</vt:lpstr>
      <vt:lpstr>Calibri Light</vt:lpstr>
      <vt:lpstr>Lucida Sans Unicode</vt:lpstr>
      <vt:lpstr>Mangal</vt:lpstr>
      <vt:lpstr>Tahoma</vt:lpstr>
      <vt:lpstr>Times New Roman</vt:lpstr>
      <vt:lpstr>Office Theme</vt:lpstr>
      <vt:lpstr>PowerPoint Presentation</vt:lpstr>
      <vt:lpstr>FES development, recent issues and solutions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Genesis,  Since 1996, we have worked on the American design standard class glider Genesis. We have developed the engineering part of the design, we completed the strength tests and calculations in accordance to JAR-22. Obtained Type Certificate and 26 units have been made. </vt:lpstr>
      <vt:lpstr>LAK-17 PROTOTYPE, new technologies   1998</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LAK-17B-FES, Front-electric-sustainer New generation - glider with electric motor</vt:lpstr>
      <vt:lpstr>LAK-17B-FES, free flight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Vytautas Maciulis</dc:creator>
  <cp:lastModifiedBy>Koskiniemi Antti</cp:lastModifiedBy>
  <cp:revision>61</cp:revision>
  <dcterms:created xsi:type="dcterms:W3CDTF">2015-05-18T17:13:15Z</dcterms:created>
  <dcterms:modified xsi:type="dcterms:W3CDTF">2018-03-24T08:14:39Z</dcterms:modified>
</cp:coreProperties>
</file>